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302" r:id="rId3"/>
    <p:sldId id="303" r:id="rId4"/>
    <p:sldId id="305" r:id="rId5"/>
    <p:sldId id="304" r:id="rId6"/>
    <p:sldId id="306" r:id="rId7"/>
    <p:sldId id="307" r:id="rId8"/>
    <p:sldId id="308" r:id="rId9"/>
    <p:sldId id="309" r:id="rId10"/>
    <p:sldId id="310" r:id="rId11"/>
    <p:sldId id="311" r:id="rId12"/>
    <p:sldId id="312" r:id="rId13"/>
    <p:sldId id="313" r:id="rId14"/>
    <p:sldId id="314" r:id="rId15"/>
    <p:sldId id="315" r:id="rId16"/>
    <p:sldId id="316" r:id="rId17"/>
    <p:sldId id="317" r:id="rId18"/>
    <p:sldId id="318" r:id="rId19"/>
    <p:sldId id="319" r:id="rId20"/>
    <p:sldId id="320" r:id="rId21"/>
    <p:sldId id="321" r:id="rId22"/>
    <p:sldId id="322" r:id="rId23"/>
    <p:sldId id="323" r:id="rId24"/>
    <p:sldId id="324" r:id="rId25"/>
    <p:sldId id="325" r:id="rId26"/>
    <p:sldId id="326" r:id="rId27"/>
    <p:sldId id="327" r:id="rId28"/>
    <p:sldId id="328" r:id="rId29"/>
    <p:sldId id="329" r:id="rId30"/>
    <p:sldId id="330" r:id="rId31"/>
    <p:sldId id="331"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mian Wąsek" userId="175d699ae300eb0d" providerId="LiveId" clId="{97B53EBF-D5F0-45E0-8243-07A1CFAF3DC9}"/>
    <pc:docChg chg="custSel addSld modSld">
      <pc:chgData name="Damian Wąsek" userId="175d699ae300eb0d" providerId="LiveId" clId="{97B53EBF-D5F0-45E0-8243-07A1CFAF3DC9}" dt="2022-05-19T11:35:26.574" v="293"/>
      <pc:docMkLst>
        <pc:docMk/>
      </pc:docMkLst>
      <pc:sldChg chg="modSp mod modAnim">
        <pc:chgData name="Damian Wąsek" userId="175d699ae300eb0d" providerId="LiveId" clId="{97B53EBF-D5F0-45E0-8243-07A1CFAF3DC9}" dt="2022-05-19T11:34:06.997" v="282"/>
        <pc:sldMkLst>
          <pc:docMk/>
          <pc:sldMk cId="2330393033" sldId="302"/>
        </pc:sldMkLst>
        <pc:spChg chg="mod">
          <ac:chgData name="Damian Wąsek" userId="175d699ae300eb0d" providerId="LiveId" clId="{97B53EBF-D5F0-45E0-8243-07A1CFAF3DC9}" dt="2022-05-19T11:05:50.647" v="11" actId="123"/>
          <ac:spMkLst>
            <pc:docMk/>
            <pc:sldMk cId="2330393033" sldId="302"/>
            <ac:spMk id="3" creationId="{00000000-0000-0000-0000-000000000000}"/>
          </ac:spMkLst>
        </pc:spChg>
      </pc:sldChg>
      <pc:sldChg chg="modSp add mod modAnim">
        <pc:chgData name="Damian Wąsek" userId="175d699ae300eb0d" providerId="LiveId" clId="{97B53EBF-D5F0-45E0-8243-07A1CFAF3DC9}" dt="2022-05-19T11:20:28.574" v="146" actId="20577"/>
        <pc:sldMkLst>
          <pc:docMk/>
          <pc:sldMk cId="4222071990" sldId="303"/>
        </pc:sldMkLst>
        <pc:spChg chg="mod">
          <ac:chgData name="Damian Wąsek" userId="175d699ae300eb0d" providerId="LiveId" clId="{97B53EBF-D5F0-45E0-8243-07A1CFAF3DC9}" dt="2022-05-19T11:20:28.574" v="146" actId="20577"/>
          <ac:spMkLst>
            <pc:docMk/>
            <pc:sldMk cId="4222071990" sldId="303"/>
            <ac:spMk id="2" creationId="{00000000-0000-0000-0000-000000000000}"/>
          </ac:spMkLst>
        </pc:spChg>
        <pc:spChg chg="mod">
          <ac:chgData name="Damian Wąsek" userId="175d699ae300eb0d" providerId="LiveId" clId="{97B53EBF-D5F0-45E0-8243-07A1CFAF3DC9}" dt="2022-05-19T11:08:14.941" v="32" actId="113"/>
          <ac:spMkLst>
            <pc:docMk/>
            <pc:sldMk cId="4222071990" sldId="303"/>
            <ac:spMk id="3" creationId="{00000000-0000-0000-0000-000000000000}"/>
          </ac:spMkLst>
        </pc:spChg>
      </pc:sldChg>
      <pc:sldChg chg="modSp add mod modAnim">
        <pc:chgData name="Damian Wąsek" userId="175d699ae300eb0d" providerId="LiveId" clId="{97B53EBF-D5F0-45E0-8243-07A1CFAF3DC9}" dt="2022-05-19T11:20:40.461" v="148"/>
        <pc:sldMkLst>
          <pc:docMk/>
          <pc:sldMk cId="1690698575" sldId="304"/>
        </pc:sldMkLst>
        <pc:spChg chg="mod">
          <ac:chgData name="Damian Wąsek" userId="175d699ae300eb0d" providerId="LiveId" clId="{97B53EBF-D5F0-45E0-8243-07A1CFAF3DC9}" dt="2022-05-19T11:20:40.461" v="148"/>
          <ac:spMkLst>
            <pc:docMk/>
            <pc:sldMk cId="1690698575" sldId="304"/>
            <ac:spMk id="2" creationId="{00000000-0000-0000-0000-000000000000}"/>
          </ac:spMkLst>
        </pc:spChg>
        <pc:spChg chg="mod">
          <ac:chgData name="Damian Wąsek" userId="175d699ae300eb0d" providerId="LiveId" clId="{97B53EBF-D5F0-45E0-8243-07A1CFAF3DC9}" dt="2022-05-19T11:10:00.372" v="48" actId="403"/>
          <ac:spMkLst>
            <pc:docMk/>
            <pc:sldMk cId="1690698575" sldId="304"/>
            <ac:spMk id="3" creationId="{00000000-0000-0000-0000-000000000000}"/>
          </ac:spMkLst>
        </pc:spChg>
      </pc:sldChg>
      <pc:sldChg chg="modSp add mod modAnim">
        <pc:chgData name="Damian Wąsek" userId="175d699ae300eb0d" providerId="LiveId" clId="{97B53EBF-D5F0-45E0-8243-07A1CFAF3DC9}" dt="2022-05-19T11:20:36.566" v="147"/>
        <pc:sldMkLst>
          <pc:docMk/>
          <pc:sldMk cId="2488931908" sldId="305"/>
        </pc:sldMkLst>
        <pc:spChg chg="mod">
          <ac:chgData name="Damian Wąsek" userId="175d699ae300eb0d" providerId="LiveId" clId="{97B53EBF-D5F0-45E0-8243-07A1CFAF3DC9}" dt="2022-05-19T11:20:36.566" v="147"/>
          <ac:spMkLst>
            <pc:docMk/>
            <pc:sldMk cId="2488931908" sldId="305"/>
            <ac:spMk id="2" creationId="{00000000-0000-0000-0000-000000000000}"/>
          </ac:spMkLst>
        </pc:spChg>
        <pc:spChg chg="mod">
          <ac:chgData name="Damian Wąsek" userId="175d699ae300eb0d" providerId="LiveId" clId="{97B53EBF-D5F0-45E0-8243-07A1CFAF3DC9}" dt="2022-05-19T11:08:28.086" v="35" actId="403"/>
          <ac:spMkLst>
            <pc:docMk/>
            <pc:sldMk cId="2488931908" sldId="305"/>
            <ac:spMk id="3" creationId="{00000000-0000-0000-0000-000000000000}"/>
          </ac:spMkLst>
        </pc:spChg>
      </pc:sldChg>
      <pc:sldChg chg="modSp add mod modAnim">
        <pc:chgData name="Damian Wąsek" userId="175d699ae300eb0d" providerId="LiveId" clId="{97B53EBF-D5F0-45E0-8243-07A1CFAF3DC9}" dt="2022-05-19T11:20:45.255" v="150"/>
        <pc:sldMkLst>
          <pc:docMk/>
          <pc:sldMk cId="3478283545" sldId="306"/>
        </pc:sldMkLst>
        <pc:spChg chg="mod">
          <ac:chgData name="Damian Wąsek" userId="175d699ae300eb0d" providerId="LiveId" clId="{97B53EBF-D5F0-45E0-8243-07A1CFAF3DC9}" dt="2022-05-19T11:20:45.255" v="150"/>
          <ac:spMkLst>
            <pc:docMk/>
            <pc:sldMk cId="3478283545" sldId="306"/>
            <ac:spMk id="2" creationId="{00000000-0000-0000-0000-000000000000}"/>
          </ac:spMkLst>
        </pc:spChg>
        <pc:spChg chg="mod">
          <ac:chgData name="Damian Wąsek" userId="175d699ae300eb0d" providerId="LiveId" clId="{97B53EBF-D5F0-45E0-8243-07A1CFAF3DC9}" dt="2022-05-19T11:10:38.242" v="61" actId="20577"/>
          <ac:spMkLst>
            <pc:docMk/>
            <pc:sldMk cId="3478283545" sldId="306"/>
            <ac:spMk id="3" creationId="{00000000-0000-0000-0000-000000000000}"/>
          </ac:spMkLst>
        </pc:spChg>
      </pc:sldChg>
      <pc:sldChg chg="modSp add mod modAnim">
        <pc:chgData name="Damian Wąsek" userId="175d699ae300eb0d" providerId="LiveId" clId="{97B53EBF-D5F0-45E0-8243-07A1CFAF3DC9}" dt="2022-05-19T11:20:48.579" v="151"/>
        <pc:sldMkLst>
          <pc:docMk/>
          <pc:sldMk cId="1341089439" sldId="307"/>
        </pc:sldMkLst>
        <pc:spChg chg="mod">
          <ac:chgData name="Damian Wąsek" userId="175d699ae300eb0d" providerId="LiveId" clId="{97B53EBF-D5F0-45E0-8243-07A1CFAF3DC9}" dt="2022-05-19T11:20:48.579" v="151"/>
          <ac:spMkLst>
            <pc:docMk/>
            <pc:sldMk cId="1341089439" sldId="307"/>
            <ac:spMk id="2" creationId="{00000000-0000-0000-0000-000000000000}"/>
          </ac:spMkLst>
        </pc:spChg>
        <pc:spChg chg="mod">
          <ac:chgData name="Damian Wąsek" userId="175d699ae300eb0d" providerId="LiveId" clId="{97B53EBF-D5F0-45E0-8243-07A1CFAF3DC9}" dt="2022-05-19T11:11:53.139" v="73" actId="403"/>
          <ac:spMkLst>
            <pc:docMk/>
            <pc:sldMk cId="1341089439" sldId="307"/>
            <ac:spMk id="3" creationId="{00000000-0000-0000-0000-000000000000}"/>
          </ac:spMkLst>
        </pc:spChg>
      </pc:sldChg>
      <pc:sldChg chg="modSp add mod modAnim">
        <pc:chgData name="Damian Wąsek" userId="175d699ae300eb0d" providerId="LiveId" clId="{97B53EBF-D5F0-45E0-8243-07A1CFAF3DC9}" dt="2022-05-19T11:20:51.485" v="152"/>
        <pc:sldMkLst>
          <pc:docMk/>
          <pc:sldMk cId="1199748628" sldId="308"/>
        </pc:sldMkLst>
        <pc:spChg chg="mod">
          <ac:chgData name="Damian Wąsek" userId="175d699ae300eb0d" providerId="LiveId" clId="{97B53EBF-D5F0-45E0-8243-07A1CFAF3DC9}" dt="2022-05-19T11:20:51.485" v="152"/>
          <ac:spMkLst>
            <pc:docMk/>
            <pc:sldMk cId="1199748628" sldId="308"/>
            <ac:spMk id="2" creationId="{00000000-0000-0000-0000-000000000000}"/>
          </ac:spMkLst>
        </pc:spChg>
        <pc:spChg chg="mod">
          <ac:chgData name="Damian Wąsek" userId="175d699ae300eb0d" providerId="LiveId" clId="{97B53EBF-D5F0-45E0-8243-07A1CFAF3DC9}" dt="2022-05-19T11:12:22.063" v="78" actId="115"/>
          <ac:spMkLst>
            <pc:docMk/>
            <pc:sldMk cId="1199748628" sldId="308"/>
            <ac:spMk id="3" creationId="{00000000-0000-0000-0000-000000000000}"/>
          </ac:spMkLst>
        </pc:spChg>
      </pc:sldChg>
      <pc:sldChg chg="modSp add mod modAnim">
        <pc:chgData name="Damian Wąsek" userId="175d699ae300eb0d" providerId="LiveId" clId="{97B53EBF-D5F0-45E0-8243-07A1CFAF3DC9}" dt="2022-05-19T11:20:54.862" v="153"/>
        <pc:sldMkLst>
          <pc:docMk/>
          <pc:sldMk cId="895824530" sldId="309"/>
        </pc:sldMkLst>
        <pc:spChg chg="mod">
          <ac:chgData name="Damian Wąsek" userId="175d699ae300eb0d" providerId="LiveId" clId="{97B53EBF-D5F0-45E0-8243-07A1CFAF3DC9}" dt="2022-05-19T11:20:54.862" v="153"/>
          <ac:spMkLst>
            <pc:docMk/>
            <pc:sldMk cId="895824530" sldId="309"/>
            <ac:spMk id="2" creationId="{00000000-0000-0000-0000-000000000000}"/>
          </ac:spMkLst>
        </pc:spChg>
        <pc:spChg chg="mod">
          <ac:chgData name="Damian Wąsek" userId="175d699ae300eb0d" providerId="LiveId" clId="{97B53EBF-D5F0-45E0-8243-07A1CFAF3DC9}" dt="2022-05-19T11:13:55.936" v="88" actId="14100"/>
          <ac:spMkLst>
            <pc:docMk/>
            <pc:sldMk cId="895824530" sldId="309"/>
            <ac:spMk id="3" creationId="{00000000-0000-0000-0000-000000000000}"/>
          </ac:spMkLst>
        </pc:spChg>
      </pc:sldChg>
      <pc:sldChg chg="modSp add mod modAnim">
        <pc:chgData name="Damian Wąsek" userId="175d699ae300eb0d" providerId="LiveId" clId="{97B53EBF-D5F0-45E0-8243-07A1CFAF3DC9}" dt="2022-05-19T11:20:59.018" v="154"/>
        <pc:sldMkLst>
          <pc:docMk/>
          <pc:sldMk cId="3694273532" sldId="310"/>
        </pc:sldMkLst>
        <pc:spChg chg="mod">
          <ac:chgData name="Damian Wąsek" userId="175d699ae300eb0d" providerId="LiveId" clId="{97B53EBF-D5F0-45E0-8243-07A1CFAF3DC9}" dt="2022-05-19T11:20:59.018" v="154"/>
          <ac:spMkLst>
            <pc:docMk/>
            <pc:sldMk cId="3694273532" sldId="310"/>
            <ac:spMk id="2" creationId="{00000000-0000-0000-0000-000000000000}"/>
          </ac:spMkLst>
        </pc:spChg>
        <pc:spChg chg="mod">
          <ac:chgData name="Damian Wąsek" userId="175d699ae300eb0d" providerId="LiveId" clId="{97B53EBF-D5F0-45E0-8243-07A1CFAF3DC9}" dt="2022-05-19T11:15:25.289" v="100" actId="6549"/>
          <ac:spMkLst>
            <pc:docMk/>
            <pc:sldMk cId="3694273532" sldId="310"/>
            <ac:spMk id="3" creationId="{00000000-0000-0000-0000-000000000000}"/>
          </ac:spMkLst>
        </pc:spChg>
      </pc:sldChg>
      <pc:sldChg chg="modSp add mod modAnim">
        <pc:chgData name="Damian Wąsek" userId="175d699ae300eb0d" providerId="LiveId" clId="{97B53EBF-D5F0-45E0-8243-07A1CFAF3DC9}" dt="2022-05-19T11:21:02.594" v="155"/>
        <pc:sldMkLst>
          <pc:docMk/>
          <pc:sldMk cId="1776433962" sldId="311"/>
        </pc:sldMkLst>
        <pc:spChg chg="mod">
          <ac:chgData name="Damian Wąsek" userId="175d699ae300eb0d" providerId="LiveId" clId="{97B53EBF-D5F0-45E0-8243-07A1CFAF3DC9}" dt="2022-05-19T11:21:02.594" v="155"/>
          <ac:spMkLst>
            <pc:docMk/>
            <pc:sldMk cId="1776433962" sldId="311"/>
            <ac:spMk id="2" creationId="{00000000-0000-0000-0000-000000000000}"/>
          </ac:spMkLst>
        </pc:spChg>
        <pc:spChg chg="mod">
          <ac:chgData name="Damian Wąsek" userId="175d699ae300eb0d" providerId="LiveId" clId="{97B53EBF-D5F0-45E0-8243-07A1CFAF3DC9}" dt="2022-05-19T11:16:11.071" v="106" actId="5793"/>
          <ac:spMkLst>
            <pc:docMk/>
            <pc:sldMk cId="1776433962" sldId="311"/>
            <ac:spMk id="3" creationId="{00000000-0000-0000-0000-000000000000}"/>
          </ac:spMkLst>
        </pc:spChg>
      </pc:sldChg>
      <pc:sldChg chg="modSp add mod modAnim">
        <pc:chgData name="Damian Wąsek" userId="175d699ae300eb0d" providerId="LiveId" clId="{97B53EBF-D5F0-45E0-8243-07A1CFAF3DC9}" dt="2022-05-19T11:34:26.155" v="284"/>
        <pc:sldMkLst>
          <pc:docMk/>
          <pc:sldMk cId="2873812315" sldId="312"/>
        </pc:sldMkLst>
        <pc:spChg chg="mod">
          <ac:chgData name="Damian Wąsek" userId="175d699ae300eb0d" providerId="LiveId" clId="{97B53EBF-D5F0-45E0-8243-07A1CFAF3DC9}" dt="2022-05-19T11:21:05.594" v="156"/>
          <ac:spMkLst>
            <pc:docMk/>
            <pc:sldMk cId="2873812315" sldId="312"/>
            <ac:spMk id="2" creationId="{00000000-0000-0000-0000-000000000000}"/>
          </ac:spMkLst>
        </pc:spChg>
        <pc:spChg chg="mod">
          <ac:chgData name="Damian Wąsek" userId="175d699ae300eb0d" providerId="LiveId" clId="{97B53EBF-D5F0-45E0-8243-07A1CFAF3DC9}" dt="2022-05-19T11:17:59.954" v="118" actId="403"/>
          <ac:spMkLst>
            <pc:docMk/>
            <pc:sldMk cId="2873812315" sldId="312"/>
            <ac:spMk id="3" creationId="{00000000-0000-0000-0000-000000000000}"/>
          </ac:spMkLst>
        </pc:spChg>
      </pc:sldChg>
      <pc:sldChg chg="modSp add mod modAnim">
        <pc:chgData name="Damian Wąsek" userId="175d699ae300eb0d" providerId="LiveId" clId="{97B53EBF-D5F0-45E0-8243-07A1CFAF3DC9}" dt="2022-05-19T11:21:08.392" v="157"/>
        <pc:sldMkLst>
          <pc:docMk/>
          <pc:sldMk cId="1612080038" sldId="313"/>
        </pc:sldMkLst>
        <pc:spChg chg="mod">
          <ac:chgData name="Damian Wąsek" userId="175d699ae300eb0d" providerId="LiveId" clId="{97B53EBF-D5F0-45E0-8243-07A1CFAF3DC9}" dt="2022-05-19T11:21:08.392" v="157"/>
          <ac:spMkLst>
            <pc:docMk/>
            <pc:sldMk cId="1612080038" sldId="313"/>
            <ac:spMk id="2" creationId="{00000000-0000-0000-0000-000000000000}"/>
          </ac:spMkLst>
        </pc:spChg>
        <pc:spChg chg="mod">
          <ac:chgData name="Damian Wąsek" userId="175d699ae300eb0d" providerId="LiveId" clId="{97B53EBF-D5F0-45E0-8243-07A1CFAF3DC9}" dt="2022-05-19T11:18:34.397" v="123" actId="6549"/>
          <ac:spMkLst>
            <pc:docMk/>
            <pc:sldMk cId="1612080038" sldId="313"/>
            <ac:spMk id="3" creationId="{00000000-0000-0000-0000-000000000000}"/>
          </ac:spMkLst>
        </pc:spChg>
      </pc:sldChg>
      <pc:sldChg chg="modSp add mod modAnim">
        <pc:chgData name="Damian Wąsek" userId="175d699ae300eb0d" providerId="LiveId" clId="{97B53EBF-D5F0-45E0-8243-07A1CFAF3DC9}" dt="2022-05-19T11:21:11.960" v="158"/>
        <pc:sldMkLst>
          <pc:docMk/>
          <pc:sldMk cId="1371046333" sldId="314"/>
        </pc:sldMkLst>
        <pc:spChg chg="mod">
          <ac:chgData name="Damian Wąsek" userId="175d699ae300eb0d" providerId="LiveId" clId="{97B53EBF-D5F0-45E0-8243-07A1CFAF3DC9}" dt="2022-05-19T11:21:11.960" v="158"/>
          <ac:spMkLst>
            <pc:docMk/>
            <pc:sldMk cId="1371046333" sldId="314"/>
            <ac:spMk id="2" creationId="{00000000-0000-0000-0000-000000000000}"/>
          </ac:spMkLst>
        </pc:spChg>
        <pc:spChg chg="mod">
          <ac:chgData name="Damian Wąsek" userId="175d699ae300eb0d" providerId="LiveId" clId="{97B53EBF-D5F0-45E0-8243-07A1CFAF3DC9}" dt="2022-05-19T11:20:03.079" v="131" actId="6549"/>
          <ac:spMkLst>
            <pc:docMk/>
            <pc:sldMk cId="1371046333" sldId="314"/>
            <ac:spMk id="3" creationId="{00000000-0000-0000-0000-000000000000}"/>
          </ac:spMkLst>
        </pc:spChg>
      </pc:sldChg>
      <pc:sldChg chg="modSp add mod modAnim">
        <pc:chgData name="Damian Wąsek" userId="175d699ae300eb0d" providerId="LiveId" clId="{97B53EBF-D5F0-45E0-8243-07A1CFAF3DC9}" dt="2022-05-19T11:21:15.107" v="159"/>
        <pc:sldMkLst>
          <pc:docMk/>
          <pc:sldMk cId="2367770303" sldId="315"/>
        </pc:sldMkLst>
        <pc:spChg chg="mod">
          <ac:chgData name="Damian Wąsek" userId="175d699ae300eb0d" providerId="LiveId" clId="{97B53EBF-D5F0-45E0-8243-07A1CFAF3DC9}" dt="2022-05-19T11:21:15.107" v="159"/>
          <ac:spMkLst>
            <pc:docMk/>
            <pc:sldMk cId="2367770303" sldId="315"/>
            <ac:spMk id="2" creationId="{00000000-0000-0000-0000-000000000000}"/>
          </ac:spMkLst>
        </pc:spChg>
        <pc:spChg chg="mod">
          <ac:chgData name="Damian Wąsek" userId="175d699ae300eb0d" providerId="LiveId" clId="{97B53EBF-D5F0-45E0-8243-07A1CFAF3DC9}" dt="2022-05-19T11:20:08.157" v="132" actId="6549"/>
          <ac:spMkLst>
            <pc:docMk/>
            <pc:sldMk cId="2367770303" sldId="315"/>
            <ac:spMk id="3" creationId="{00000000-0000-0000-0000-000000000000}"/>
          </ac:spMkLst>
        </pc:spChg>
      </pc:sldChg>
      <pc:sldChg chg="modSp add mod modAnim">
        <pc:chgData name="Damian Wąsek" userId="175d699ae300eb0d" providerId="LiveId" clId="{97B53EBF-D5F0-45E0-8243-07A1CFAF3DC9}" dt="2022-05-19T11:22:47.142" v="170" actId="20577"/>
        <pc:sldMkLst>
          <pc:docMk/>
          <pc:sldMk cId="1593476886" sldId="316"/>
        </pc:sldMkLst>
        <pc:spChg chg="mod">
          <ac:chgData name="Damian Wąsek" userId="175d699ae300eb0d" providerId="LiveId" clId="{97B53EBF-D5F0-45E0-8243-07A1CFAF3DC9}" dt="2022-05-19T11:21:18.193" v="160"/>
          <ac:spMkLst>
            <pc:docMk/>
            <pc:sldMk cId="1593476886" sldId="316"/>
            <ac:spMk id="2" creationId="{00000000-0000-0000-0000-000000000000}"/>
          </ac:spMkLst>
        </pc:spChg>
        <pc:spChg chg="mod">
          <ac:chgData name="Damian Wąsek" userId="175d699ae300eb0d" providerId="LiveId" clId="{97B53EBF-D5F0-45E0-8243-07A1CFAF3DC9}" dt="2022-05-19T11:22:47.142" v="170" actId="20577"/>
          <ac:spMkLst>
            <pc:docMk/>
            <pc:sldMk cId="1593476886" sldId="316"/>
            <ac:spMk id="3" creationId="{00000000-0000-0000-0000-000000000000}"/>
          </ac:spMkLst>
        </pc:spChg>
      </pc:sldChg>
      <pc:sldChg chg="modSp add modAnim">
        <pc:chgData name="Damian Wąsek" userId="175d699ae300eb0d" providerId="LiveId" clId="{97B53EBF-D5F0-45E0-8243-07A1CFAF3DC9}" dt="2022-05-19T11:23:09.689" v="174" actId="6549"/>
        <pc:sldMkLst>
          <pc:docMk/>
          <pc:sldMk cId="3614015215" sldId="317"/>
        </pc:sldMkLst>
        <pc:spChg chg="mod">
          <ac:chgData name="Damian Wąsek" userId="175d699ae300eb0d" providerId="LiveId" clId="{97B53EBF-D5F0-45E0-8243-07A1CFAF3DC9}" dt="2022-05-19T11:23:09.689" v="174" actId="6549"/>
          <ac:spMkLst>
            <pc:docMk/>
            <pc:sldMk cId="3614015215" sldId="317"/>
            <ac:spMk id="3" creationId="{00000000-0000-0000-0000-000000000000}"/>
          </ac:spMkLst>
        </pc:spChg>
      </pc:sldChg>
      <pc:sldChg chg="modSp add modAnim">
        <pc:chgData name="Damian Wąsek" userId="175d699ae300eb0d" providerId="LiveId" clId="{97B53EBF-D5F0-45E0-8243-07A1CFAF3DC9}" dt="2022-05-19T11:24:29.700" v="185" actId="6549"/>
        <pc:sldMkLst>
          <pc:docMk/>
          <pc:sldMk cId="352360445" sldId="318"/>
        </pc:sldMkLst>
        <pc:spChg chg="mod">
          <ac:chgData name="Damian Wąsek" userId="175d699ae300eb0d" providerId="LiveId" clId="{97B53EBF-D5F0-45E0-8243-07A1CFAF3DC9}" dt="2022-05-19T11:24:29.700" v="185" actId="6549"/>
          <ac:spMkLst>
            <pc:docMk/>
            <pc:sldMk cId="352360445" sldId="318"/>
            <ac:spMk id="3" creationId="{00000000-0000-0000-0000-000000000000}"/>
          </ac:spMkLst>
        </pc:spChg>
      </pc:sldChg>
      <pc:sldChg chg="modSp add modAnim">
        <pc:chgData name="Damian Wąsek" userId="175d699ae300eb0d" providerId="LiveId" clId="{97B53EBF-D5F0-45E0-8243-07A1CFAF3DC9}" dt="2022-05-19T11:34:44.539" v="286"/>
        <pc:sldMkLst>
          <pc:docMk/>
          <pc:sldMk cId="2774759250" sldId="319"/>
        </pc:sldMkLst>
        <pc:spChg chg="mod">
          <ac:chgData name="Damian Wąsek" userId="175d699ae300eb0d" providerId="LiveId" clId="{97B53EBF-D5F0-45E0-8243-07A1CFAF3DC9}" dt="2022-05-19T11:24:41.449" v="188" actId="6549"/>
          <ac:spMkLst>
            <pc:docMk/>
            <pc:sldMk cId="2774759250" sldId="319"/>
            <ac:spMk id="3" creationId="{00000000-0000-0000-0000-000000000000}"/>
          </ac:spMkLst>
        </pc:spChg>
      </pc:sldChg>
      <pc:sldChg chg="modSp add modAnim">
        <pc:chgData name="Damian Wąsek" userId="175d699ae300eb0d" providerId="LiveId" clId="{97B53EBF-D5F0-45E0-8243-07A1CFAF3DC9}" dt="2022-05-19T11:25:23.717" v="193" actId="6549"/>
        <pc:sldMkLst>
          <pc:docMk/>
          <pc:sldMk cId="703348645" sldId="320"/>
        </pc:sldMkLst>
        <pc:spChg chg="mod">
          <ac:chgData name="Damian Wąsek" userId="175d699ae300eb0d" providerId="LiveId" clId="{97B53EBF-D5F0-45E0-8243-07A1CFAF3DC9}" dt="2022-05-19T11:25:23.717" v="193" actId="6549"/>
          <ac:spMkLst>
            <pc:docMk/>
            <pc:sldMk cId="703348645" sldId="320"/>
            <ac:spMk id="3" creationId="{00000000-0000-0000-0000-000000000000}"/>
          </ac:spMkLst>
        </pc:spChg>
      </pc:sldChg>
      <pc:sldChg chg="modSp add modAnim">
        <pc:chgData name="Damian Wąsek" userId="175d699ae300eb0d" providerId="LiveId" clId="{97B53EBF-D5F0-45E0-8243-07A1CFAF3DC9}" dt="2022-05-19T11:34:54.772" v="287"/>
        <pc:sldMkLst>
          <pc:docMk/>
          <pc:sldMk cId="3315218642" sldId="321"/>
        </pc:sldMkLst>
        <pc:spChg chg="mod">
          <ac:chgData name="Damian Wąsek" userId="175d699ae300eb0d" providerId="LiveId" clId="{97B53EBF-D5F0-45E0-8243-07A1CFAF3DC9}" dt="2022-05-19T11:25:42.580" v="196" actId="5793"/>
          <ac:spMkLst>
            <pc:docMk/>
            <pc:sldMk cId="3315218642" sldId="321"/>
            <ac:spMk id="3" creationId="{00000000-0000-0000-0000-000000000000}"/>
          </ac:spMkLst>
        </pc:spChg>
      </pc:sldChg>
      <pc:sldChg chg="modSp add mod modAnim">
        <pc:chgData name="Damian Wąsek" userId="175d699ae300eb0d" providerId="LiveId" clId="{97B53EBF-D5F0-45E0-8243-07A1CFAF3DC9}" dt="2022-05-19T11:27:36.025" v="226" actId="6549"/>
        <pc:sldMkLst>
          <pc:docMk/>
          <pc:sldMk cId="4188184746" sldId="322"/>
        </pc:sldMkLst>
        <pc:spChg chg="mod">
          <ac:chgData name="Damian Wąsek" userId="175d699ae300eb0d" providerId="LiveId" clId="{97B53EBF-D5F0-45E0-8243-07A1CFAF3DC9}" dt="2022-05-19T11:26:07.355" v="207" actId="20577"/>
          <ac:spMkLst>
            <pc:docMk/>
            <pc:sldMk cId="4188184746" sldId="322"/>
            <ac:spMk id="2" creationId="{00000000-0000-0000-0000-000000000000}"/>
          </ac:spMkLst>
        </pc:spChg>
        <pc:spChg chg="mod">
          <ac:chgData name="Damian Wąsek" userId="175d699ae300eb0d" providerId="LiveId" clId="{97B53EBF-D5F0-45E0-8243-07A1CFAF3DC9}" dt="2022-05-19T11:27:36.025" v="226" actId="6549"/>
          <ac:spMkLst>
            <pc:docMk/>
            <pc:sldMk cId="4188184746" sldId="322"/>
            <ac:spMk id="3" creationId="{00000000-0000-0000-0000-000000000000}"/>
          </ac:spMkLst>
        </pc:spChg>
      </pc:sldChg>
      <pc:sldChg chg="modSp add modAnim">
        <pc:chgData name="Damian Wąsek" userId="175d699ae300eb0d" providerId="LiveId" clId="{97B53EBF-D5F0-45E0-8243-07A1CFAF3DC9}" dt="2022-05-19T11:35:02.792" v="288"/>
        <pc:sldMkLst>
          <pc:docMk/>
          <pc:sldMk cId="739871441" sldId="323"/>
        </pc:sldMkLst>
        <pc:spChg chg="mod">
          <ac:chgData name="Damian Wąsek" userId="175d699ae300eb0d" providerId="LiveId" clId="{97B53EBF-D5F0-45E0-8243-07A1CFAF3DC9}" dt="2022-05-19T11:27:40.798" v="227" actId="6549"/>
          <ac:spMkLst>
            <pc:docMk/>
            <pc:sldMk cId="739871441" sldId="323"/>
            <ac:spMk id="3" creationId="{00000000-0000-0000-0000-000000000000}"/>
          </ac:spMkLst>
        </pc:spChg>
      </pc:sldChg>
      <pc:sldChg chg="modSp add modAnim">
        <pc:chgData name="Damian Wąsek" userId="175d699ae300eb0d" providerId="LiveId" clId="{97B53EBF-D5F0-45E0-8243-07A1CFAF3DC9}" dt="2022-05-19T11:28:59.783" v="238" actId="6549"/>
        <pc:sldMkLst>
          <pc:docMk/>
          <pc:sldMk cId="3137595036" sldId="324"/>
        </pc:sldMkLst>
        <pc:spChg chg="mod">
          <ac:chgData name="Damian Wąsek" userId="175d699ae300eb0d" providerId="LiveId" clId="{97B53EBF-D5F0-45E0-8243-07A1CFAF3DC9}" dt="2022-05-19T11:28:59.783" v="238" actId="6549"/>
          <ac:spMkLst>
            <pc:docMk/>
            <pc:sldMk cId="3137595036" sldId="324"/>
            <ac:spMk id="3" creationId="{00000000-0000-0000-0000-000000000000}"/>
          </ac:spMkLst>
        </pc:spChg>
      </pc:sldChg>
      <pc:sldChg chg="modSp add modAnim">
        <pc:chgData name="Damian Wąsek" userId="175d699ae300eb0d" providerId="LiveId" clId="{97B53EBF-D5F0-45E0-8243-07A1CFAF3DC9}" dt="2022-05-19T11:29:32.217" v="243" actId="6549"/>
        <pc:sldMkLst>
          <pc:docMk/>
          <pc:sldMk cId="1256876562" sldId="325"/>
        </pc:sldMkLst>
        <pc:spChg chg="mod">
          <ac:chgData name="Damian Wąsek" userId="175d699ae300eb0d" providerId="LiveId" clId="{97B53EBF-D5F0-45E0-8243-07A1CFAF3DC9}" dt="2022-05-19T11:29:32.217" v="243" actId="6549"/>
          <ac:spMkLst>
            <pc:docMk/>
            <pc:sldMk cId="1256876562" sldId="325"/>
            <ac:spMk id="3" creationId="{00000000-0000-0000-0000-000000000000}"/>
          </ac:spMkLst>
        </pc:spChg>
      </pc:sldChg>
      <pc:sldChg chg="modSp add modAnim">
        <pc:chgData name="Damian Wąsek" userId="175d699ae300eb0d" providerId="LiveId" clId="{97B53EBF-D5F0-45E0-8243-07A1CFAF3DC9}" dt="2022-05-19T11:30:39.488" v="253" actId="6549"/>
        <pc:sldMkLst>
          <pc:docMk/>
          <pc:sldMk cId="2529352998" sldId="326"/>
        </pc:sldMkLst>
        <pc:spChg chg="mod">
          <ac:chgData name="Damian Wąsek" userId="175d699ae300eb0d" providerId="LiveId" clId="{97B53EBF-D5F0-45E0-8243-07A1CFAF3DC9}" dt="2022-05-19T11:30:39.488" v="253" actId="6549"/>
          <ac:spMkLst>
            <pc:docMk/>
            <pc:sldMk cId="2529352998" sldId="326"/>
            <ac:spMk id="3" creationId="{00000000-0000-0000-0000-000000000000}"/>
          </ac:spMkLst>
        </pc:spChg>
      </pc:sldChg>
      <pc:sldChg chg="modSp add modAnim">
        <pc:chgData name="Damian Wąsek" userId="175d699ae300eb0d" providerId="LiveId" clId="{97B53EBF-D5F0-45E0-8243-07A1CFAF3DC9}" dt="2022-05-19T11:30:48.087" v="254" actId="6549"/>
        <pc:sldMkLst>
          <pc:docMk/>
          <pc:sldMk cId="1464182772" sldId="327"/>
        </pc:sldMkLst>
        <pc:spChg chg="mod">
          <ac:chgData name="Damian Wąsek" userId="175d699ae300eb0d" providerId="LiveId" clId="{97B53EBF-D5F0-45E0-8243-07A1CFAF3DC9}" dt="2022-05-19T11:30:48.087" v="254" actId="6549"/>
          <ac:spMkLst>
            <pc:docMk/>
            <pc:sldMk cId="1464182772" sldId="327"/>
            <ac:spMk id="3" creationId="{00000000-0000-0000-0000-000000000000}"/>
          </ac:spMkLst>
        </pc:spChg>
      </pc:sldChg>
      <pc:sldChg chg="modSp add modAnim">
        <pc:chgData name="Damian Wąsek" userId="175d699ae300eb0d" providerId="LiveId" clId="{97B53EBF-D5F0-45E0-8243-07A1CFAF3DC9}" dt="2022-05-19T11:32:04.731" v="264" actId="6549"/>
        <pc:sldMkLst>
          <pc:docMk/>
          <pc:sldMk cId="1736555410" sldId="328"/>
        </pc:sldMkLst>
        <pc:spChg chg="mod">
          <ac:chgData name="Damian Wąsek" userId="175d699ae300eb0d" providerId="LiveId" clId="{97B53EBF-D5F0-45E0-8243-07A1CFAF3DC9}" dt="2022-05-19T11:32:04.731" v="264" actId="6549"/>
          <ac:spMkLst>
            <pc:docMk/>
            <pc:sldMk cId="1736555410" sldId="328"/>
            <ac:spMk id="3" creationId="{00000000-0000-0000-0000-000000000000}"/>
          </ac:spMkLst>
        </pc:spChg>
      </pc:sldChg>
      <pc:sldChg chg="modSp add modAnim">
        <pc:chgData name="Damian Wąsek" userId="175d699ae300eb0d" providerId="LiveId" clId="{97B53EBF-D5F0-45E0-8243-07A1CFAF3DC9}" dt="2022-05-19T11:32:41.981" v="268" actId="6549"/>
        <pc:sldMkLst>
          <pc:docMk/>
          <pc:sldMk cId="3908077383" sldId="329"/>
        </pc:sldMkLst>
        <pc:spChg chg="mod">
          <ac:chgData name="Damian Wąsek" userId="175d699ae300eb0d" providerId="LiveId" clId="{97B53EBF-D5F0-45E0-8243-07A1CFAF3DC9}" dt="2022-05-19T11:32:41.981" v="268" actId="6549"/>
          <ac:spMkLst>
            <pc:docMk/>
            <pc:sldMk cId="3908077383" sldId="329"/>
            <ac:spMk id="3" creationId="{00000000-0000-0000-0000-000000000000}"/>
          </ac:spMkLst>
        </pc:spChg>
      </pc:sldChg>
      <pc:sldChg chg="modSp add modAnim">
        <pc:chgData name="Damian Wąsek" userId="175d699ae300eb0d" providerId="LiveId" clId="{97B53EBF-D5F0-45E0-8243-07A1CFAF3DC9}" dt="2022-05-19T11:33:32.022" v="277" actId="6549"/>
        <pc:sldMkLst>
          <pc:docMk/>
          <pc:sldMk cId="3105386628" sldId="330"/>
        </pc:sldMkLst>
        <pc:spChg chg="mod">
          <ac:chgData name="Damian Wąsek" userId="175d699ae300eb0d" providerId="LiveId" clId="{97B53EBF-D5F0-45E0-8243-07A1CFAF3DC9}" dt="2022-05-19T11:33:32.022" v="277" actId="6549"/>
          <ac:spMkLst>
            <pc:docMk/>
            <pc:sldMk cId="3105386628" sldId="330"/>
            <ac:spMk id="3" creationId="{00000000-0000-0000-0000-000000000000}"/>
          </ac:spMkLst>
        </pc:spChg>
      </pc:sldChg>
      <pc:sldChg chg="modSp add modAnim">
        <pc:chgData name="Damian Wąsek" userId="175d699ae300eb0d" providerId="LiveId" clId="{97B53EBF-D5F0-45E0-8243-07A1CFAF3DC9}" dt="2022-05-19T11:35:26.574" v="293"/>
        <pc:sldMkLst>
          <pc:docMk/>
          <pc:sldMk cId="3707989527" sldId="331"/>
        </pc:sldMkLst>
        <pc:spChg chg="mod">
          <ac:chgData name="Damian Wąsek" userId="175d699ae300eb0d" providerId="LiveId" clId="{97B53EBF-D5F0-45E0-8243-07A1CFAF3DC9}" dt="2022-05-19T11:35:20.191" v="291" actId="5793"/>
          <ac:spMkLst>
            <pc:docMk/>
            <pc:sldMk cId="3707989527" sldId="331"/>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pl-PL"/>
              <a:t>Kliknij, aby edytować styl</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1E700B27-DE4C-4B9E-BB11-B9027034A00F}" type="datetimeFigureOut">
              <a:rPr lang="en-US" dirty="0"/>
              <a:pPr/>
              <a:t>5/19/2022</a:t>
            </a:fld>
            <a:endParaRPr lang="en-US" dirty="0"/>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r>
              <a:rPr lang="en-US" dirty="0"/>
              <a:t>
              </a:t>
            </a:r>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75C51FCE-E4BB-4680-8E50-3C0E348D2609}" type="datetimeFigureOut">
              <a:rPr lang="en-US" dirty="0"/>
              <a:t>5/19/2022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8AAA073D-A903-47F8-8D16-77642FB0DF1F}" type="datetimeFigureOut">
              <a:rPr lang="en-US" dirty="0"/>
              <a:t>5/19/2022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AB91FA40-626B-4CA1-85D0-7A9016E395BA}" type="datetimeFigureOut">
              <a:rPr lang="en-US" dirty="0"/>
              <a:t>5/19/2022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C3F425EA-B9DC-48A7-991E-9A82573B1B21}" type="datetimeFigureOut">
              <a:rPr lang="en-US" dirty="0"/>
              <a:t>5/19/2022</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66CB97F8-6CEB-469B-AFCC-889F2A2B1D5A}" type="datetimeFigureOut">
              <a:rPr lang="en-US" dirty="0"/>
              <a:t>5/19/2022</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A9179F-009E-4FA5-B091-7EBB82A185BD}" type="datetimeFigureOut">
              <a:rPr lang="en-US" dirty="0"/>
              <a:t>5/19/2022</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pl-PL"/>
              <a:t>Kliknij, aby edytować styl</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8E665CEB-0076-4E37-B880-BCEA9784DE0A}" type="datetimeFigureOut">
              <a:rPr lang="en-US" dirty="0"/>
              <a:t>5/19/2022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pl-PL"/>
              <a:t>Kliknij, aby edytować styl</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A6149E5E-3896-4118-99A7-7B85668F1C5E}" type="datetimeFigureOut">
              <a:rPr lang="en-US" dirty="0"/>
              <a:t>5/19/2022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C40F4739-9812-4A9F-890D-2AD6BA5F6EE8}" type="datetimeFigureOut">
              <a:rPr lang="en-US" dirty="0"/>
              <a:t>5/19/2022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ytuł i podpis">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pl-PL"/>
              <a:t>Kliknij, aby edytować styl</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4" name="Date Placeholder 3"/>
          <p:cNvSpPr>
            <a:spLocks noGrp="1"/>
          </p:cNvSpPr>
          <p:nvPr>
            <p:ph type="dt" sz="half" idx="10"/>
          </p:nvPr>
        </p:nvSpPr>
        <p:spPr/>
        <p:txBody>
          <a:bodyPr/>
          <a:lstStyle/>
          <a:p>
            <a:fld id="{18845AC5-A3F8-44AA-BA8F-596CDCC976D3}" type="datetimeFigureOut">
              <a:rPr lang="en-US" dirty="0"/>
              <a:t>5/19/2022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Oferta z podpisem">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pl-PL"/>
              <a:t>Kliknij, aby edytować styl</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4" name="Date Placeholder 3"/>
          <p:cNvSpPr>
            <a:spLocks noGrp="1"/>
          </p:cNvSpPr>
          <p:nvPr>
            <p:ph type="dt" sz="half" idx="10"/>
          </p:nvPr>
        </p:nvSpPr>
        <p:spPr/>
        <p:txBody>
          <a:bodyPr/>
          <a:lstStyle/>
          <a:p>
            <a:fld id="{C873B183-A821-4095-A363-9EC968635539}" type="datetimeFigureOut">
              <a:rPr lang="en-US" dirty="0"/>
              <a:t>5/19/2022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Karta nazwy">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174D01B4-0AA5-45E6-B2E6-5FA4078AEBCF}" type="datetimeFigureOut">
              <a:rPr lang="en-US" dirty="0"/>
              <a:t>5/19/2022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pl-PL"/>
              <a:t>Kliknij, aby edytować styl</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147335C-0450-40D7-8612-B3203BED4F28}" type="datetimeFigureOut">
              <a:rPr lang="en-US" dirty="0"/>
              <a:t>5/19/2022</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umna obraz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pl-PL"/>
              <a:t>Kliknij, aby edytować styl</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246A105-2A1C-4284-B4EA-07CF89B1A393}" type="datetimeFigureOut">
              <a:rPr lang="en-US" dirty="0"/>
              <a:t>5/19/2022</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nchor="t" anchorCtr="0"/>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80DBE609-F3F2-45E6-BD6A-E03A8C86C1AE}" type="datetimeFigureOut">
              <a:rPr lang="en-US" dirty="0"/>
              <a:t>5/19/2022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pl-PL"/>
              <a:t>Kliknij, aby edytować styl</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7A24AD68-089C-4467-A8F3-EA2BBCA6B44E}" type="datetimeFigureOut">
              <a:rPr lang="en-US" dirty="0"/>
              <a:t>5/19/2022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pl-PL"/>
              <a:t>Kliknij, aby edytować styl</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7E0D914D-B099-4142-A885-11F276715148}" type="datetimeFigureOut">
              <a:rPr lang="en-US" dirty="0"/>
              <a:t>5/19/2022</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r>
              <a:rPr lang="en-US" dirty="0"/>
              <a:t>
              </a:t>
            </a:r>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154954" y="2099733"/>
            <a:ext cx="9843603" cy="2677648"/>
          </a:xfrm>
        </p:spPr>
        <p:txBody>
          <a:bodyPr/>
          <a:lstStyle/>
          <a:p>
            <a:pPr algn="ctr"/>
            <a:r>
              <a:rPr lang="pl-PL" dirty="0"/>
              <a:t>Kościół dobrych pasterzy</a:t>
            </a:r>
            <a:endParaRPr lang="en-US" i="1" dirty="0"/>
          </a:p>
        </p:txBody>
      </p:sp>
    </p:spTree>
    <p:extLst>
      <p:ext uri="{BB962C8B-B14F-4D97-AF65-F5344CB8AC3E}">
        <p14:creationId xmlns:p14="http://schemas.microsoft.com/office/powerpoint/2010/main" val="502174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Wprowadzenie</a:t>
            </a:r>
          </a:p>
        </p:txBody>
      </p:sp>
      <p:sp>
        <p:nvSpPr>
          <p:cNvPr id="3" name="Symbol zastępczy zawartości 2"/>
          <p:cNvSpPr>
            <a:spLocks noGrp="1"/>
          </p:cNvSpPr>
          <p:nvPr>
            <p:ph idx="1"/>
          </p:nvPr>
        </p:nvSpPr>
        <p:spPr>
          <a:xfrm>
            <a:off x="598207" y="2356834"/>
            <a:ext cx="10876870" cy="4300340"/>
          </a:xfrm>
        </p:spPr>
        <p:txBody>
          <a:bodyPr>
            <a:normAutofit/>
          </a:bodyPr>
          <a:lstStyle/>
          <a:p>
            <a:pPr algn="just"/>
            <a:r>
              <a:rPr lang="pl-PL" sz="2000" dirty="0"/>
              <a:t>Z dotychczasowych refleksji na temat Kościoła miłosiernego i wyrozumiałego, w kontekście zaprezentowanej wizji ludu Bożego, wypływają rady dla księży, którym powierzone zostało duszpasterstwo. Wskazówki papieża możemy podzielić na dwie części - alternatywy:</a:t>
            </a:r>
          </a:p>
          <a:p>
            <a:pPr lvl="1" algn="just"/>
            <a:r>
              <a:rPr lang="pl-PL" sz="2000" dirty="0"/>
              <a:t>pasterz czy uczony w Prawie</a:t>
            </a:r>
          </a:p>
          <a:p>
            <a:pPr lvl="1" algn="just"/>
            <a:r>
              <a:rPr lang="pl-PL" sz="2000" dirty="0"/>
              <a:t>spowiednik czy sędzia.</a:t>
            </a:r>
          </a:p>
        </p:txBody>
      </p:sp>
    </p:spTree>
    <p:extLst>
      <p:ext uri="{BB962C8B-B14F-4D97-AF65-F5344CB8AC3E}">
        <p14:creationId xmlns:p14="http://schemas.microsoft.com/office/powerpoint/2010/main" val="2330393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pasterz</a:t>
            </a:r>
          </a:p>
        </p:txBody>
      </p:sp>
      <p:sp>
        <p:nvSpPr>
          <p:cNvPr id="3" name="Symbol zastępczy zawartości 2"/>
          <p:cNvSpPr>
            <a:spLocks noGrp="1"/>
          </p:cNvSpPr>
          <p:nvPr>
            <p:ph idx="1"/>
          </p:nvPr>
        </p:nvSpPr>
        <p:spPr>
          <a:xfrm>
            <a:off x="598207" y="2356834"/>
            <a:ext cx="10876870" cy="4300340"/>
          </a:xfrm>
        </p:spPr>
        <p:txBody>
          <a:bodyPr>
            <a:normAutofit/>
          </a:bodyPr>
          <a:lstStyle/>
          <a:p>
            <a:pPr algn="just"/>
            <a:r>
              <a:rPr lang="pl-PL" sz="2000" dirty="0"/>
              <a:t>W spisanym w formie książki wywiadzie Franciszek dzieli się z rozmówcą pewnym wewnętrznym dylematem, który prawdopodobnie nosi w sobie większość odpowiedzialnych duszpasterzy.</a:t>
            </a:r>
          </a:p>
          <a:p>
            <a:pPr algn="just"/>
            <a:r>
              <a:rPr lang="pl-PL" sz="2000" dirty="0"/>
              <a:t>Chodzi o </a:t>
            </a:r>
            <a:r>
              <a:rPr lang="pl-PL" sz="2000" b="1" i="1" dirty="0"/>
              <a:t>napięcie między pojawiąjącym się w sercu pragnieniem, by przyprowadzić do Boga grzeszników</a:t>
            </a:r>
            <a:r>
              <a:rPr lang="pl-PL" sz="2000" dirty="0"/>
              <a:t>, zagubionych, a więc tych, którzy opuścili owczarnię, </a:t>
            </a:r>
            <a:r>
              <a:rPr lang="pl-PL" sz="2000" b="1" i="1" dirty="0"/>
              <a:t>a obawą, by krążąc po manowcach nie zaniedbać i nie stracić tych, którzy w owczarni zostali</a:t>
            </a:r>
            <a:r>
              <a:rPr lang="pl-PL" sz="2000" dirty="0"/>
              <a:t>. </a:t>
            </a:r>
          </a:p>
          <a:p>
            <a:pPr algn="just"/>
            <a:r>
              <a:rPr lang="pl-PL" sz="2000" dirty="0"/>
              <a:t>Problem ten jest bardzo realny, ponieważ nie można być jednocześnie w dwóch miejscach i koncentrować się na wszystkich rzeczywistościach, a ponadto, trzeba uważać, by otwarcie na grzeszników nie sprawiło, że zgorszą się ci, którzy przed grzechami się powstrzymują. </a:t>
            </a:r>
          </a:p>
          <a:p>
            <a:pPr algn="just"/>
            <a:r>
              <a:rPr lang="pl-PL" sz="2000" b="1" dirty="0"/>
              <a:t>Jakie więc wybierać rozwiązania, by postępować po Bożemu?</a:t>
            </a:r>
          </a:p>
        </p:txBody>
      </p:sp>
    </p:spTree>
    <p:extLst>
      <p:ext uri="{BB962C8B-B14F-4D97-AF65-F5344CB8AC3E}">
        <p14:creationId xmlns:p14="http://schemas.microsoft.com/office/powerpoint/2010/main" val="4222071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pasterz</a:t>
            </a:r>
          </a:p>
        </p:txBody>
      </p:sp>
      <p:sp>
        <p:nvSpPr>
          <p:cNvPr id="3" name="Symbol zastępczy zawartości 2"/>
          <p:cNvSpPr>
            <a:spLocks noGrp="1"/>
          </p:cNvSpPr>
          <p:nvPr>
            <p:ph idx="1"/>
          </p:nvPr>
        </p:nvSpPr>
        <p:spPr>
          <a:xfrm>
            <a:off x="598207" y="2356834"/>
            <a:ext cx="10876870" cy="4300340"/>
          </a:xfrm>
        </p:spPr>
        <p:txBody>
          <a:bodyPr>
            <a:normAutofit/>
          </a:bodyPr>
          <a:lstStyle/>
          <a:p>
            <a:pPr algn="just"/>
            <a:r>
              <a:rPr lang="pl-PL" sz="2000" dirty="0"/>
              <a:t>Odpowiedź na powyższe pytanie bardzo mocno wiąże się z wzorcem, według którego osoba duchowna stara się pełnić swą posługę. Ojciec święty wskazuje na </a:t>
            </a:r>
            <a:r>
              <a:rPr lang="pl-PL" sz="2000" u="sng" dirty="0"/>
              <a:t>dwie możliwe logiki</a:t>
            </a:r>
            <a:r>
              <a:rPr lang="pl-PL" sz="2000" dirty="0"/>
              <a:t>: tę </a:t>
            </a:r>
            <a:r>
              <a:rPr lang="pl-PL" sz="2000" b="1" i="1" dirty="0"/>
              <a:t>uczonych w Prawie</a:t>
            </a:r>
            <a:r>
              <a:rPr lang="pl-PL" sz="2000" dirty="0"/>
              <a:t> lub tę Dobrego Pasterza. </a:t>
            </a:r>
          </a:p>
          <a:p>
            <a:pPr algn="just"/>
            <a:r>
              <a:rPr lang="pl-PL" sz="2000" dirty="0"/>
              <a:t>Jeśli duszpasterz będzie się kierował logiką tych pierwszych, </a:t>
            </a:r>
            <a:r>
              <a:rPr lang="pl-PL" sz="2000" u="sng" dirty="0"/>
              <a:t>będzie się skupiał przede wszystkim na tym, by utrzymać przy sobie wiernych, którzy poprosili o jego posługę</a:t>
            </a:r>
            <a:r>
              <a:rPr lang="pl-PL" sz="2000" dirty="0"/>
              <a:t>, by ich nauczać i od nich wymagać, a na tych, którzy odeszli </a:t>
            </a:r>
            <a:r>
              <a:rPr lang="pl-PL" sz="2000" u="sng" dirty="0"/>
              <a:t>będzie ewentualnie czekał</a:t>
            </a:r>
            <a:r>
              <a:rPr lang="pl-PL" sz="2000" dirty="0"/>
              <a:t>, by zadać pokutę i łaskawie przyjąć, jeśli zechcą wrócić. </a:t>
            </a:r>
          </a:p>
          <a:p>
            <a:pPr algn="just"/>
            <a:r>
              <a:rPr lang="pl-PL" sz="2000" dirty="0"/>
              <a:t>Jeśli wzorcem będzie </a:t>
            </a:r>
            <a:r>
              <a:rPr lang="pl-PL" sz="2000" b="1" i="1" dirty="0"/>
              <a:t>pasterz</a:t>
            </a:r>
            <a:r>
              <a:rPr lang="pl-PL" sz="2000" dirty="0"/>
              <a:t>, naśladujący go </a:t>
            </a:r>
            <a:r>
              <a:rPr lang="pl-PL" sz="2000" u="sng" dirty="0"/>
              <a:t>będą poszukiwać owiec zaginionych i troszczyć się bardziej o te poranione, niż o zdrowe</a:t>
            </a:r>
            <a:r>
              <a:rPr lang="pl-PL" sz="2000" dirty="0"/>
              <a:t>, uważając, że te dadzą sobie radę nawet przy minimalnym zaangażowaniu opiekuna.</a:t>
            </a:r>
          </a:p>
        </p:txBody>
      </p:sp>
    </p:spTree>
    <p:extLst>
      <p:ext uri="{BB962C8B-B14F-4D97-AF65-F5344CB8AC3E}">
        <p14:creationId xmlns:p14="http://schemas.microsoft.com/office/powerpoint/2010/main" val="2488931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pasterz</a:t>
            </a:r>
          </a:p>
        </p:txBody>
      </p:sp>
      <p:sp>
        <p:nvSpPr>
          <p:cNvPr id="3" name="Symbol zastępczy zawartości 2"/>
          <p:cNvSpPr>
            <a:spLocks noGrp="1"/>
          </p:cNvSpPr>
          <p:nvPr>
            <p:ph idx="1"/>
          </p:nvPr>
        </p:nvSpPr>
        <p:spPr>
          <a:xfrm>
            <a:off x="598207" y="2356834"/>
            <a:ext cx="10876870" cy="4300340"/>
          </a:xfrm>
        </p:spPr>
        <p:txBody>
          <a:bodyPr>
            <a:normAutofit/>
          </a:bodyPr>
          <a:lstStyle/>
          <a:p>
            <a:pPr algn="just"/>
            <a:r>
              <a:rPr lang="pl-PL" sz="2000" dirty="0"/>
              <a:t>Radykalne odczytanie niektórych tekstów Franciszka może więc prowadzić do wniosku, że właściwe zaangażowanie pasterskie polega na faworyzowaniu ludzi z marginesu, pogubionych i nieposłusznych. Takie rozłożenie akcentów budzi we mnie i w wielu księżach mieszane uczucia. Myślę jednak, że słów papieża należy słuchać z uwzględnieniem pewnych figur retorycznych, które on stosuje. </a:t>
            </a:r>
          </a:p>
          <a:p>
            <a:pPr algn="just"/>
            <a:r>
              <a:rPr lang="pl-PL" sz="2000" dirty="0"/>
              <a:t>Uważam, że w opisie misji pasterskiej </a:t>
            </a:r>
            <a:r>
              <a:rPr lang="pl-PL" sz="2000" b="1" i="1" dirty="0"/>
              <a:t>celowo przeakcentował jedną z rzeczywistości</a:t>
            </a:r>
            <a:r>
              <a:rPr lang="pl-PL" sz="2000" dirty="0"/>
              <a:t>, by zwrócić uwagę na tę drugą i że za ostrymi słowami Franciszka nie stoi przyzwolenie, a nawet nakaz opuszczania wiernych zaangażowanych, ale troska o to, by duszpasterz nie unikał wychodzenia do tych słabych i poobijanych przez życie. </a:t>
            </a:r>
          </a:p>
        </p:txBody>
      </p:sp>
    </p:spTree>
    <p:extLst>
      <p:ext uri="{BB962C8B-B14F-4D97-AF65-F5344CB8AC3E}">
        <p14:creationId xmlns:p14="http://schemas.microsoft.com/office/powerpoint/2010/main" val="1690698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pasterz</a:t>
            </a:r>
            <a:endParaRPr lang="pl-PL" dirty="0"/>
          </a:p>
        </p:txBody>
      </p:sp>
      <p:sp>
        <p:nvSpPr>
          <p:cNvPr id="3" name="Symbol zastępczy zawartości 2"/>
          <p:cNvSpPr>
            <a:spLocks noGrp="1"/>
          </p:cNvSpPr>
          <p:nvPr>
            <p:ph idx="1"/>
          </p:nvPr>
        </p:nvSpPr>
        <p:spPr>
          <a:xfrm>
            <a:off x="598207" y="2356834"/>
            <a:ext cx="10876870" cy="4300340"/>
          </a:xfrm>
        </p:spPr>
        <p:txBody>
          <a:bodyPr>
            <a:normAutofit/>
          </a:bodyPr>
          <a:lstStyle/>
          <a:p>
            <a:pPr algn="just"/>
            <a:r>
              <a:rPr lang="pl-PL" sz="2000" dirty="0"/>
              <a:t>Spójrzmy na słowa papieża: </a:t>
            </a:r>
            <a:r>
              <a:rPr lang="pl-PL" sz="2000" i="1" dirty="0"/>
              <a:t>Jezus kontaktuje się z trędowatym, dotyka go. Czyniąc tak, uczy nas, co czynić, zgodnie z jaką logiką postępować w stosunku do osób, które cierpią fizycznie i duchowo. Otrzymujemy przykład do naśladowania: przezwyciężenie uprzedzeń i uporu</a:t>
            </a:r>
            <a:r>
              <a:rPr lang="pl-PL" sz="2000" dirty="0"/>
              <a:t>. </a:t>
            </a:r>
          </a:p>
          <a:p>
            <a:pPr algn="just"/>
            <a:r>
              <a:rPr lang="pl-PL" sz="2000" dirty="0"/>
              <a:t>Czy tam chodzi o zaniedbywanie osób pobożnych i zaangażowanych? Nie. Papież po prostu </a:t>
            </a:r>
            <a:r>
              <a:rPr lang="pl-PL" sz="2000" u="sng" dirty="0"/>
              <a:t>pomija oczywistą stronę duszpasterstwa</a:t>
            </a:r>
            <a:r>
              <a:rPr lang="pl-PL" sz="2000" dirty="0"/>
              <a:t>, a uwrażliwia na tę, którą w Kościele zaniedbaliśmy. </a:t>
            </a:r>
          </a:p>
          <a:p>
            <a:pPr algn="just"/>
            <a:r>
              <a:rPr lang="pl-PL" sz="2000" dirty="0"/>
              <a:t>Stosuje podobny mechanizm, z jakim mamy do czynienia w przypadku jego refleksji na temat osób żyjących w związkach niesakramentalnych – nie koncentruje się na zdrowych rodzinach, ponieważ troskę o nie uważa za zadanie dobrze odrabiane przez współczesnych pasterzy, ale proponuje zintensyfikowanie wysiłków, by wesprzeć związki poranione, ponieważ widzi braki na tym polu.</a:t>
            </a:r>
          </a:p>
        </p:txBody>
      </p:sp>
    </p:spTree>
    <p:extLst>
      <p:ext uri="{BB962C8B-B14F-4D97-AF65-F5344CB8AC3E}">
        <p14:creationId xmlns:p14="http://schemas.microsoft.com/office/powerpoint/2010/main" val="3478283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pasterz</a:t>
            </a:r>
          </a:p>
        </p:txBody>
      </p:sp>
      <p:sp>
        <p:nvSpPr>
          <p:cNvPr id="3" name="Symbol zastępczy zawartości 2"/>
          <p:cNvSpPr>
            <a:spLocks noGrp="1"/>
          </p:cNvSpPr>
          <p:nvPr>
            <p:ph idx="1"/>
          </p:nvPr>
        </p:nvSpPr>
        <p:spPr>
          <a:xfrm>
            <a:off x="598207" y="2356834"/>
            <a:ext cx="10876870" cy="4300340"/>
          </a:xfrm>
        </p:spPr>
        <p:txBody>
          <a:bodyPr>
            <a:normAutofit/>
          </a:bodyPr>
          <a:lstStyle/>
          <a:p>
            <a:pPr algn="just"/>
            <a:r>
              <a:rPr lang="pl-PL" sz="2000" dirty="0"/>
              <a:t>Ponadto patrząc w szerokiej perspektywie, wydaje się, że właśnie </a:t>
            </a:r>
            <a:r>
              <a:rPr lang="pl-PL" sz="2000" b="1" i="1" dirty="0"/>
              <a:t>duszpasterskie koncentrowanie się na osobach pobożnych i „poukładanych” – połączone z ucieczką od miłosierdzia wobec pogubionych i zepchniętych na, lub wręcz poza margines – może doprowadzić do utraty tych pierwszych</a:t>
            </a:r>
            <a:r>
              <a:rPr lang="pl-PL" sz="2000" dirty="0"/>
              <a:t>. Wszyscy bowiem nieustannie zmagają się z sytuacjami kryzysowymi i każdy doświadcza porażek w walce z pokusami i słabościami.</a:t>
            </a:r>
          </a:p>
          <a:p>
            <a:pPr algn="just"/>
            <a:r>
              <a:rPr lang="pl-PL" sz="2000" u="sng" dirty="0"/>
              <a:t>Kreując obraz Boga, który nie zbliża się do „ubłoconych” grzeszników, nie cierpi z cierpiącymi i nie szuka z nimi rozwiązań, można doprowadzić do przekonania, że nie jest On zatroskanym Rodzicem, lecz odległym Absolutem</a:t>
            </a:r>
            <a:r>
              <a:rPr lang="pl-PL" sz="2000" dirty="0"/>
              <a:t> – i sprawić, że stanie się On Bogiem obcym, a w końcu obojętnym. </a:t>
            </a:r>
          </a:p>
        </p:txBody>
      </p:sp>
    </p:spTree>
    <p:extLst>
      <p:ext uri="{BB962C8B-B14F-4D97-AF65-F5344CB8AC3E}">
        <p14:creationId xmlns:p14="http://schemas.microsoft.com/office/powerpoint/2010/main" val="1341089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pasterz</a:t>
            </a:r>
          </a:p>
        </p:txBody>
      </p:sp>
      <p:sp>
        <p:nvSpPr>
          <p:cNvPr id="3" name="Symbol zastępczy zawartości 2"/>
          <p:cNvSpPr>
            <a:spLocks noGrp="1"/>
          </p:cNvSpPr>
          <p:nvPr>
            <p:ph idx="1"/>
          </p:nvPr>
        </p:nvSpPr>
        <p:spPr>
          <a:xfrm>
            <a:off x="598207" y="2356834"/>
            <a:ext cx="10876870" cy="4300340"/>
          </a:xfrm>
        </p:spPr>
        <p:txBody>
          <a:bodyPr>
            <a:noAutofit/>
          </a:bodyPr>
          <a:lstStyle/>
          <a:p>
            <a:pPr algn="just"/>
            <a:r>
              <a:rPr lang="pl-PL" sz="2000" dirty="0"/>
              <a:t>Dobrym podsumowaniem powyższych rozważań i jednocześnie charakterystyką duszpasterskiej drogi Kościoła miłosiernego są następujące słowa Kaspera: </a:t>
            </a:r>
            <a:r>
              <a:rPr lang="pl-PL" i="1" dirty="0"/>
              <a:t>Jeśli Kościół pragnie nie tylko mówić o Jezusowym przesłaniu o miłosiernym Ojcu i Jego praktyce obcowania z ludźmi, którzy byli wówczas na marginesie społeczeństwa, lecz również pragnie tym przesłaniem żyć i naśladować Jezusa, nie może omijać tych, których ani wówczas, ani dziś nie nazwalibyśmy pobożnymi. Musi on – nie potępiając przy tym wszystkich bogatych i dystyngowanych – mieć serce dla maluczkich, ubogich, chorych, upośledzonych, bezdomnych, imigrantów, dla ludzi spychanych na margines i dyskryminowanych, również dla uzależnionych od alkoholu i narkotyków, chorych na AIDS, przestępców i prostytutek, które nie widzą już dla siebie żadnej innej drogi, jak tylko sprzedawanie własnego ciała, a przy tym nierzadko muszą jeszcze cierpieć okropne upokorzenia.</a:t>
            </a:r>
            <a:endParaRPr lang="pl-PL" sz="2000" dirty="0"/>
          </a:p>
          <a:p>
            <a:pPr algn="just"/>
            <a:r>
              <a:rPr lang="pl-PL" sz="2000" dirty="0"/>
              <a:t>Nie chodzi więc o promowanie grzeszników kosztem sprawiedliwych, lecz </a:t>
            </a:r>
            <a:r>
              <a:rPr lang="pl-PL" sz="2000" u="sng" dirty="0"/>
              <a:t>o nieustanne poszukiwanie możliwości, by pogubieni znaleźli drogę do owczarni</a:t>
            </a:r>
            <a:r>
              <a:rPr lang="pl-PL" sz="2000" dirty="0"/>
              <a:t>, a sprawiedliwi wiedzieli, że nawet jeśli się pogubią, nie zostaną sami. </a:t>
            </a:r>
          </a:p>
        </p:txBody>
      </p:sp>
    </p:spTree>
    <p:extLst>
      <p:ext uri="{BB962C8B-B14F-4D97-AF65-F5344CB8AC3E}">
        <p14:creationId xmlns:p14="http://schemas.microsoft.com/office/powerpoint/2010/main" val="1199748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pasterz</a:t>
            </a:r>
          </a:p>
        </p:txBody>
      </p:sp>
      <p:sp>
        <p:nvSpPr>
          <p:cNvPr id="3" name="Symbol zastępczy zawartości 2"/>
          <p:cNvSpPr>
            <a:spLocks noGrp="1"/>
          </p:cNvSpPr>
          <p:nvPr>
            <p:ph idx="1"/>
          </p:nvPr>
        </p:nvSpPr>
        <p:spPr>
          <a:xfrm>
            <a:off x="598207" y="2238998"/>
            <a:ext cx="10876870" cy="4503634"/>
          </a:xfrm>
        </p:spPr>
        <p:txBody>
          <a:bodyPr>
            <a:noAutofit/>
          </a:bodyPr>
          <a:lstStyle/>
          <a:p>
            <a:pPr algn="just"/>
            <a:r>
              <a:rPr lang="pl-PL" sz="2000" dirty="0"/>
              <a:t>W </a:t>
            </a:r>
            <a:r>
              <a:rPr lang="pl-PL" sz="2000" b="1" i="1" dirty="0"/>
              <a:t>Kościele masowym</a:t>
            </a:r>
            <a:r>
              <a:rPr lang="pl-PL" sz="2000" dirty="0"/>
              <a:t>, a z takim mamy do czynienia w naszym kraju, wielką </a:t>
            </a:r>
            <a:r>
              <a:rPr lang="pl-PL" sz="2000" b="1" i="1" dirty="0"/>
              <a:t>pokusą jest traktowanie grzeszników i osób pogubionych jako ludzi drugiej kategorii</a:t>
            </a:r>
            <a:r>
              <a:rPr lang="pl-PL" sz="2000" dirty="0"/>
              <a:t>, piętnowanie ich, nadmierne publiczne krytykowanie. Przez kazania i komentarze oceniające i oskarżające tych, których prawdopodobnie nie ma w budynkach kościelnych, sprawia się, że </a:t>
            </a:r>
            <a:r>
              <a:rPr lang="pl-PL" sz="2000" u="sng" dirty="0"/>
              <a:t>osoby wewnątrz wspólnoty czują się często lepsze</a:t>
            </a:r>
            <a:r>
              <a:rPr lang="pl-PL" sz="2000" dirty="0"/>
              <a:t> i z wyższością patrzą na tych, którym z jakiegoś powodu – w sposób bardziej czy mniej zawiniony – życie gorzej się potoczyło. </a:t>
            </a:r>
          </a:p>
          <a:p>
            <a:pPr algn="just"/>
            <a:r>
              <a:rPr lang="pl-PL" sz="2000" dirty="0"/>
              <a:t>Spojrzenie pasterskie polega na tym, że </a:t>
            </a:r>
            <a:r>
              <a:rPr lang="pl-PL" sz="2000" b="1" i="1" dirty="0"/>
              <a:t>widząc grzesznika, nie myśli się o tym, jak go skrytykować, ale zastanawia się jak mu pomóc</a:t>
            </a:r>
            <a:r>
              <a:rPr lang="pl-PL" sz="2000" dirty="0"/>
              <a:t>. Miłosierny pasterz jest wrażliwy na biedę człowieka, więc stara się wyciągać rękę i </a:t>
            </a:r>
            <a:r>
              <a:rPr lang="pl-PL" sz="2000" u="sng" dirty="0"/>
              <a:t>chwytać nawet najmniejszych ziarenek dobra</a:t>
            </a:r>
            <a:r>
              <a:rPr lang="pl-PL" sz="2000" dirty="0"/>
              <a:t>, które można u grzesznika znaleźć, traktując je jako punkt wyjścia do podróży w stronę realizacji ideałów. Franciszek napisał, że w przypadku osób z mentalnością </a:t>
            </a:r>
            <a:r>
              <a:rPr lang="pl-PL" sz="2000" u="sng" dirty="0"/>
              <a:t>uczonych w Prawie, istnieje poważne ryzyko zgaszenia iskierek dobra w sercach grzeszników</a:t>
            </a:r>
            <a:r>
              <a:rPr lang="pl-PL" sz="2000" dirty="0"/>
              <a:t>, zniechęcenie ich na drodze do zmiany.</a:t>
            </a:r>
          </a:p>
        </p:txBody>
      </p:sp>
    </p:spTree>
    <p:extLst>
      <p:ext uri="{BB962C8B-B14F-4D97-AF65-F5344CB8AC3E}">
        <p14:creationId xmlns:p14="http://schemas.microsoft.com/office/powerpoint/2010/main" val="895824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pasterz</a:t>
            </a:r>
          </a:p>
        </p:txBody>
      </p:sp>
      <p:sp>
        <p:nvSpPr>
          <p:cNvPr id="3" name="Symbol zastępczy zawartości 2"/>
          <p:cNvSpPr>
            <a:spLocks noGrp="1"/>
          </p:cNvSpPr>
          <p:nvPr>
            <p:ph idx="1"/>
          </p:nvPr>
        </p:nvSpPr>
        <p:spPr>
          <a:xfrm>
            <a:off x="495656" y="2290273"/>
            <a:ext cx="11212082" cy="4486542"/>
          </a:xfrm>
        </p:spPr>
        <p:txBody>
          <a:bodyPr>
            <a:noAutofit/>
          </a:bodyPr>
          <a:lstStyle/>
          <a:p>
            <a:pPr algn="just"/>
            <a:r>
              <a:rPr lang="pl-PL" sz="1900" dirty="0"/>
              <a:t>By lepiej zrozumieć dotychczasowe refleksje, użyjmy języka przykładu i </a:t>
            </a:r>
            <a:r>
              <a:rPr lang="pl-PL" sz="1900" b="1" i="1" dirty="0"/>
              <a:t>wyobraźmy sobie osobę pogubioną</a:t>
            </a:r>
            <a:r>
              <a:rPr lang="pl-PL" sz="1900" dirty="0"/>
              <a:t>, która chciałaby wejść na drogę nawrócenia i prosi o pomoc. </a:t>
            </a:r>
          </a:p>
          <a:p>
            <a:pPr algn="just"/>
            <a:r>
              <a:rPr lang="pl-PL" sz="1900" dirty="0"/>
              <a:t>Przychodzi do </a:t>
            </a:r>
            <a:r>
              <a:rPr lang="pl-PL" sz="1900" u="sng" dirty="0"/>
              <a:t>„uczonego w Prawie” i słyszy katalog warunków wstępnych, które musi spełnić, katalog spraw, z których natychmiast powinna zrezygnować i odczuwa karcące spojrzenie księdza</a:t>
            </a:r>
            <a:r>
              <a:rPr lang="pl-PL" sz="1900" dirty="0"/>
              <a:t>. W takim przypadku istnieje ogromne ryzyko, że grzesznik zniechęci się i zrezygnuje z podejmowania wysiłku nawrócenia. </a:t>
            </a:r>
          </a:p>
          <a:p>
            <a:pPr algn="just"/>
            <a:r>
              <a:rPr lang="pl-PL" sz="1900" dirty="0"/>
              <a:t>Gdy ta sama osoba przyjdzie do </a:t>
            </a:r>
            <a:r>
              <a:rPr lang="pl-PL" sz="1900" u="sng" dirty="0"/>
              <a:t>„pasterza”, ten zastanowi się nad dobrem, które już w jej życiu się dzieje, pomyśli w jaki sposób zaradzić jej aktualnym problemom i wspólnie ustalą strategię pogłębiania wiary</a:t>
            </a:r>
            <a:r>
              <a:rPr lang="pl-PL" sz="1900" dirty="0"/>
              <a:t>, opartą na cierpliwym towarzyszeniu i stopniowym realizowaniu kroków na drodze do chrześcijańskiego ideału. </a:t>
            </a:r>
          </a:p>
          <a:p>
            <a:pPr algn="just"/>
            <a:r>
              <a:rPr lang="pl-PL" sz="1900" dirty="0"/>
              <a:t>Każde kolejne spotkanie z „uczonym w Prawie” będzie się opierało na </a:t>
            </a:r>
            <a:r>
              <a:rPr lang="pl-PL" sz="1900" u="sng" dirty="0"/>
              <a:t>wymienianiu rzeczy, które nie zostały zrobione</a:t>
            </a:r>
            <a:r>
              <a:rPr lang="pl-PL" sz="1900" dirty="0"/>
              <a:t>, natomiast każdy kontakt z „pasterzem” będzie się koncentrował na </a:t>
            </a:r>
            <a:r>
              <a:rPr lang="pl-PL" sz="1900" u="sng" dirty="0"/>
              <a:t>poszukiwaniu najdrobniejszych nawet sukcesów</a:t>
            </a:r>
            <a:r>
              <a:rPr lang="pl-PL" sz="1900" dirty="0"/>
              <a:t>, ponieważ to one motywują do dalszej pracy nad sobą.</a:t>
            </a:r>
          </a:p>
        </p:txBody>
      </p:sp>
    </p:spTree>
    <p:extLst>
      <p:ext uri="{BB962C8B-B14F-4D97-AF65-F5344CB8AC3E}">
        <p14:creationId xmlns:p14="http://schemas.microsoft.com/office/powerpoint/2010/main" val="369427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pasterz</a:t>
            </a:r>
          </a:p>
        </p:txBody>
      </p:sp>
      <p:sp>
        <p:nvSpPr>
          <p:cNvPr id="3" name="Symbol zastępczy zawartości 2"/>
          <p:cNvSpPr>
            <a:spLocks noGrp="1"/>
          </p:cNvSpPr>
          <p:nvPr>
            <p:ph idx="1"/>
          </p:nvPr>
        </p:nvSpPr>
        <p:spPr>
          <a:xfrm>
            <a:off x="495656" y="2290273"/>
            <a:ext cx="11212082" cy="4486542"/>
          </a:xfrm>
        </p:spPr>
        <p:txBody>
          <a:bodyPr>
            <a:noAutofit/>
          </a:bodyPr>
          <a:lstStyle/>
          <a:p>
            <a:pPr algn="just"/>
            <a:r>
              <a:rPr lang="pl-PL" sz="2000" dirty="0"/>
              <a:t>W tym kontekście Franciszek pisał o hipokryzji ukrytej za postawą duszpasterzy – uczonych w Prawie. Widoczna jest ona w tym, że w imię miłości do Boga i Kościoła postępują oni wbrew miłości, ponieważ </a:t>
            </a:r>
            <a:r>
              <a:rPr lang="pl-PL" sz="2000" u="sng" dirty="0"/>
              <a:t>ważniejsze jest dla nich formalne przestrzeganie kościelnego prawa, niż dobro człowieka</a:t>
            </a:r>
            <a:r>
              <a:rPr lang="pl-PL" sz="2000" dirty="0"/>
              <a:t>, który przed nimi stoi. </a:t>
            </a:r>
          </a:p>
          <a:p>
            <a:pPr marL="0" indent="0" algn="just">
              <a:buNone/>
            </a:pPr>
            <a:r>
              <a:rPr lang="pl-PL" sz="2000" i="1" dirty="0"/>
              <a:t>Są</a:t>
            </a:r>
            <a:r>
              <a:rPr lang="pl-PL" sz="2000" dirty="0"/>
              <a:t> </a:t>
            </a:r>
            <a:r>
              <a:rPr lang="pl-PL" sz="2000" i="1" dirty="0"/>
              <a:t>ludźmi, którzy żyją w przywiązaniu do litery Prawa, ale zapominają o miłości; którzy potrafią tylko zamykać drzwi i wyznaczać granice. Rozdział 23 Ewangelii według świętego Mateusza mówi o tym bardzo wyraźnie; musimy do niego powrócić, by zrozumieć, czym Kościół jest, a czym nigdy nie powinien być. Opisuje się tam postępowanie tych, którzy przygotowują wielkie ciężary i nakładają je na plecy ludzi, ale sami nie chcą nawet kiwnąć palcem; to ci, którzy uwielbiają pierwsze miejsca, chcą być nazywani mistrzami. Przyczyną takich zachowań jest utrata odczuwania zadziwienia wobec darowanego zbawienia.</a:t>
            </a:r>
            <a:endParaRPr lang="pl-PL" sz="2000" dirty="0"/>
          </a:p>
        </p:txBody>
      </p:sp>
    </p:spTree>
    <p:extLst>
      <p:ext uri="{BB962C8B-B14F-4D97-AF65-F5344CB8AC3E}">
        <p14:creationId xmlns:p14="http://schemas.microsoft.com/office/powerpoint/2010/main" val="1776433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pasterz</a:t>
            </a:r>
          </a:p>
        </p:txBody>
      </p:sp>
      <p:sp>
        <p:nvSpPr>
          <p:cNvPr id="3" name="Symbol zastępczy zawartości 2"/>
          <p:cNvSpPr>
            <a:spLocks noGrp="1"/>
          </p:cNvSpPr>
          <p:nvPr>
            <p:ph idx="1"/>
          </p:nvPr>
        </p:nvSpPr>
        <p:spPr>
          <a:xfrm>
            <a:off x="495656" y="2290273"/>
            <a:ext cx="11212082" cy="4486542"/>
          </a:xfrm>
        </p:spPr>
        <p:txBody>
          <a:bodyPr>
            <a:noAutofit/>
          </a:bodyPr>
          <a:lstStyle/>
          <a:p>
            <a:pPr algn="just"/>
            <a:r>
              <a:rPr lang="pl-PL" sz="2000" dirty="0"/>
              <a:t>Biblijne określenie: </a:t>
            </a:r>
            <a:r>
              <a:rPr lang="pl-PL" sz="2000" b="1" i="1" dirty="0"/>
              <a:t>„ciężary nie do uniesienia”</a:t>
            </a:r>
            <a:r>
              <a:rPr lang="pl-PL" sz="2000" dirty="0"/>
              <a:t> jest kluczem do zrozumienia na czym polega prawdziwe pasterzowanie. Zakłada ono bowiem wrażliwość na człowieka realizującą się na drodze dwóch kroków. </a:t>
            </a:r>
          </a:p>
          <a:p>
            <a:pPr lvl="1" algn="just"/>
            <a:r>
              <a:rPr lang="pl-PL" sz="2000" b="1" i="1" dirty="0"/>
              <a:t>Najpierw należy poznać osobę</a:t>
            </a:r>
            <a:r>
              <a:rPr lang="pl-PL" sz="2000" dirty="0"/>
              <a:t>, jej możliwości i rany, jej sytuację, przeszłość i potencjalną przyszłość. </a:t>
            </a:r>
          </a:p>
          <a:p>
            <a:pPr lvl="1" algn="just"/>
            <a:r>
              <a:rPr lang="pl-PL" sz="2000" dirty="0"/>
              <a:t>Dopiero </a:t>
            </a:r>
            <a:r>
              <a:rPr lang="pl-PL" sz="2000" b="1" i="1" dirty="0"/>
              <a:t>wtedy możliwe jest spojrzenie na normy doktrynalne</a:t>
            </a:r>
            <a:r>
              <a:rPr lang="pl-PL" sz="2000" dirty="0"/>
              <a:t> w kodeksach i katechizmie i ocena, jaki ciężar można nałożyć tej konkretnej owieczce na jej barki, czym obciążyć, by się nie załamała i nie zrezygnowała z dźwigania czegokolwiek. </a:t>
            </a:r>
          </a:p>
        </p:txBody>
      </p:sp>
    </p:spTree>
    <p:extLst>
      <p:ext uri="{BB962C8B-B14F-4D97-AF65-F5344CB8AC3E}">
        <p14:creationId xmlns:p14="http://schemas.microsoft.com/office/powerpoint/2010/main" val="2873812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pasterz</a:t>
            </a:r>
          </a:p>
        </p:txBody>
      </p:sp>
      <p:sp>
        <p:nvSpPr>
          <p:cNvPr id="3" name="Symbol zastępczy zawartości 2"/>
          <p:cNvSpPr>
            <a:spLocks noGrp="1"/>
          </p:cNvSpPr>
          <p:nvPr>
            <p:ph idx="1"/>
          </p:nvPr>
        </p:nvSpPr>
        <p:spPr>
          <a:xfrm>
            <a:off x="495656" y="2290273"/>
            <a:ext cx="11212082" cy="4486542"/>
          </a:xfrm>
        </p:spPr>
        <p:txBody>
          <a:bodyPr>
            <a:noAutofit/>
          </a:bodyPr>
          <a:lstStyle/>
          <a:p>
            <a:pPr algn="just"/>
            <a:r>
              <a:rPr lang="pl-PL" sz="2000" dirty="0"/>
              <a:t>Co istotne, </a:t>
            </a:r>
            <a:r>
              <a:rPr lang="pl-PL" sz="2000" b="1" i="1" dirty="0"/>
              <a:t>pasterz nieustannie obserwuje owcę</a:t>
            </a:r>
            <a:r>
              <a:rPr lang="pl-PL" sz="2000" dirty="0"/>
              <a:t> i jest </a:t>
            </a:r>
            <a:r>
              <a:rPr lang="pl-PL" sz="2000" b="1" i="1" dirty="0"/>
              <a:t>gotów do zmiany obciążenia</a:t>
            </a:r>
            <a:r>
              <a:rPr lang="pl-PL" sz="2000" dirty="0"/>
              <a:t>. Jeśli widzi, że grzesznik bez żadnego wysiłku wszedł na założony stopień rozwoju, powinien pomyśleć o postawieniu nowych wymagań, by pasterzowanie było faktycznym prowadzeniem do doskonałości, a nie przyzwoleniem na bylejakość. Jeśli jednak widzi, że ktoś bardzo męczy się z ustalonym stopniem realizacji norm i często upada, zatroskany pasterz rozważa możliwość zejścia na niższy stopień, by nie doprowadzić do „przemęczenia” uniemożliwiającego osiągnięcie jakichkolwiek efektów.</a:t>
            </a:r>
          </a:p>
          <a:p>
            <a:pPr algn="just"/>
            <a:r>
              <a:rPr lang="pl-PL" sz="2000" u="sng" dirty="0"/>
              <a:t>Mówiąc w tym samym kluczu o uczonych w Prawie, będą to księża, którzy zakomunikują jaka jest norma i jakie są wynikające z niej wymagania, odrzucając tych wszystkich, dla których pełna realizacja opisanego ideału okaże się w danym momencie nie do wykonania.</a:t>
            </a:r>
            <a:r>
              <a:rPr lang="pl-PL" sz="2000" dirty="0"/>
              <a:t> </a:t>
            </a:r>
          </a:p>
          <a:p>
            <a:pPr algn="just"/>
            <a:r>
              <a:rPr lang="pl-PL" sz="2000" b="1" dirty="0"/>
              <a:t>Dla pasterza najważniejszy jest konkretny człowiek i troska o jego zbawienie, a dla uczonego w Prawie doktryna i jej literalne przestrzeganie.</a:t>
            </a:r>
          </a:p>
        </p:txBody>
      </p:sp>
    </p:spTree>
    <p:extLst>
      <p:ext uri="{BB962C8B-B14F-4D97-AF65-F5344CB8AC3E}">
        <p14:creationId xmlns:p14="http://schemas.microsoft.com/office/powerpoint/2010/main" val="1612080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pasterz</a:t>
            </a:r>
          </a:p>
        </p:txBody>
      </p:sp>
      <p:sp>
        <p:nvSpPr>
          <p:cNvPr id="3" name="Symbol zastępczy zawartości 2"/>
          <p:cNvSpPr>
            <a:spLocks noGrp="1"/>
          </p:cNvSpPr>
          <p:nvPr>
            <p:ph idx="1"/>
          </p:nvPr>
        </p:nvSpPr>
        <p:spPr>
          <a:xfrm>
            <a:off x="495656" y="2290273"/>
            <a:ext cx="11212082" cy="4486542"/>
          </a:xfrm>
        </p:spPr>
        <p:txBody>
          <a:bodyPr>
            <a:noAutofit/>
          </a:bodyPr>
          <a:lstStyle/>
          <a:p>
            <a:pPr algn="just"/>
            <a:r>
              <a:rPr lang="pl-PL" sz="2000" dirty="0"/>
              <a:t>Zdaję sobie sprawę, że z takim położeniem akcentów wiążą się przynajmniej dwa problemy praktyczne. </a:t>
            </a:r>
          </a:p>
          <a:p>
            <a:pPr algn="just"/>
            <a:r>
              <a:rPr lang="pl-PL" sz="2000" dirty="0"/>
              <a:t>Po pierwsze, na usta ciśnie się pytanie: </a:t>
            </a:r>
            <a:r>
              <a:rPr lang="pl-PL" sz="2000" b="1" i="1" dirty="0"/>
              <a:t>w jaki sposób ocenić, ile można wymagać od poszczególnych wiernych?</a:t>
            </a:r>
            <a:r>
              <a:rPr lang="pl-PL" sz="2000" dirty="0"/>
              <a:t> </a:t>
            </a:r>
          </a:p>
          <a:p>
            <a:pPr algn="just"/>
            <a:r>
              <a:rPr lang="pl-PL" sz="2000" dirty="0"/>
              <a:t>Nie da się tego zrobić bez duszpasterstwa bardzo </a:t>
            </a:r>
            <a:r>
              <a:rPr lang="pl-PL" sz="2000" u="sng" dirty="0"/>
              <a:t>zindywidualizowanego</a:t>
            </a:r>
            <a:r>
              <a:rPr lang="pl-PL" sz="2000" dirty="0"/>
              <a:t>, a więc w pewien sposób elitarnego. W polskich realiach, z uwagi na wciąż dużą ilość wierzących i tradycyjną organizację duszpasterstwa, trudno w taki sposób prowadzić parafię. </a:t>
            </a:r>
          </a:p>
          <a:p>
            <a:pPr algn="just"/>
            <a:r>
              <a:rPr lang="pl-PL" sz="2000" u="sng" dirty="0"/>
              <a:t>Jak więc indywidualizować wymagania, skoro nie da się przeprowadzić właściwego rozeznania?</a:t>
            </a:r>
            <a:r>
              <a:rPr lang="pl-PL" sz="2000" dirty="0"/>
              <a:t> Wskazówkę można znaleźć w samej Ewangelii, w przypowieści o dobrym pasterzu. On wychodzi z owczarni i szuka zaginionej owcy, by ją przyprowadzić, a pozostałe, które się nie zagubiły, korzystają z przygotowanego pastwiska. </a:t>
            </a:r>
          </a:p>
        </p:txBody>
      </p:sp>
    </p:spTree>
    <p:extLst>
      <p:ext uri="{BB962C8B-B14F-4D97-AF65-F5344CB8AC3E}">
        <p14:creationId xmlns:p14="http://schemas.microsoft.com/office/powerpoint/2010/main" val="1371046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pasterz</a:t>
            </a:r>
          </a:p>
        </p:txBody>
      </p:sp>
      <p:sp>
        <p:nvSpPr>
          <p:cNvPr id="3" name="Symbol zastępczy zawartości 2"/>
          <p:cNvSpPr>
            <a:spLocks noGrp="1"/>
          </p:cNvSpPr>
          <p:nvPr>
            <p:ph idx="1"/>
          </p:nvPr>
        </p:nvSpPr>
        <p:spPr>
          <a:xfrm>
            <a:off x="495656" y="2290273"/>
            <a:ext cx="11212082" cy="4486542"/>
          </a:xfrm>
        </p:spPr>
        <p:txBody>
          <a:bodyPr>
            <a:noAutofit/>
          </a:bodyPr>
          <a:lstStyle/>
          <a:p>
            <a:pPr algn="just"/>
            <a:r>
              <a:rPr lang="pl-PL" sz="2000" dirty="0"/>
              <a:t>W realiach parafialnych chodziłoby więc o to, by </a:t>
            </a:r>
            <a:r>
              <a:rPr lang="pl-PL" sz="2000" u="sng" dirty="0"/>
              <a:t>dla wszystkich głosić normy ogólne, ideał chrześcijańskiego życia, ale nie bać się w niektórych przypadkach indywidualnego potraktowania grzesznika w konfesjonale czy wiernego proszącego o rozmowę duszpasterską</a:t>
            </a:r>
            <a:r>
              <a:rPr lang="pl-PL" sz="2000" dirty="0"/>
              <a:t>. </a:t>
            </a:r>
          </a:p>
          <a:p>
            <a:pPr algn="just"/>
            <a:r>
              <a:rPr lang="pl-PL" sz="2000" b="1" i="1" dirty="0"/>
              <a:t>Stopniowanie wymagań, wyrozumiałość w realizacji pełnego programu życia chrześcijańskiego z natury jest przeznaczona dla niektórych i nie stanowi programu do głoszenia z ambony dla ogółu wiernych.</a:t>
            </a:r>
            <a:r>
              <a:rPr lang="pl-PL" sz="2000" dirty="0"/>
              <a:t> Wizja Franciszka polega na otwartości na skomplikowane życie ludzkie, co może doprowadzić do tego, że postępując zgodnie z duchem, a nie literą Prawa, czasem zrezygnuje się z egzekwowania jakiegoś punktu katechizmu czy kodeksu, w przekonani, że restrykcyjnością nie będzie się dało ocalić tego konkretnego grzesznika.</a:t>
            </a:r>
          </a:p>
        </p:txBody>
      </p:sp>
    </p:spTree>
    <p:extLst>
      <p:ext uri="{BB962C8B-B14F-4D97-AF65-F5344CB8AC3E}">
        <p14:creationId xmlns:p14="http://schemas.microsoft.com/office/powerpoint/2010/main" val="2367770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pasterz</a:t>
            </a:r>
          </a:p>
        </p:txBody>
      </p:sp>
      <p:sp>
        <p:nvSpPr>
          <p:cNvPr id="3" name="Symbol zastępczy zawartości 2"/>
          <p:cNvSpPr>
            <a:spLocks noGrp="1"/>
          </p:cNvSpPr>
          <p:nvPr>
            <p:ph idx="1"/>
          </p:nvPr>
        </p:nvSpPr>
        <p:spPr>
          <a:xfrm>
            <a:off x="495656" y="2290273"/>
            <a:ext cx="11212082" cy="4486542"/>
          </a:xfrm>
        </p:spPr>
        <p:txBody>
          <a:bodyPr>
            <a:noAutofit/>
          </a:bodyPr>
          <a:lstStyle/>
          <a:p>
            <a:pPr algn="just"/>
            <a:r>
              <a:rPr lang="pl-PL" sz="2000" b="1" i="1" dirty="0"/>
              <a:t>Dwa zastrzeżenia</a:t>
            </a:r>
            <a:r>
              <a:rPr lang="pl-PL" sz="2000" dirty="0"/>
              <a:t> zrobił papież do tego elementu swego nauczania: jedno dotyczy księdza, a drugie grzesznika. </a:t>
            </a:r>
          </a:p>
          <a:p>
            <a:pPr algn="just"/>
            <a:r>
              <a:rPr lang="pl-PL" sz="2000" dirty="0"/>
              <a:t>W </a:t>
            </a:r>
            <a:r>
              <a:rPr lang="pl-PL" sz="2000" i="1" dirty="0"/>
              <a:t>Amoris laetitia </a:t>
            </a:r>
            <a:r>
              <a:rPr lang="pl-PL" sz="2000" dirty="0"/>
              <a:t>czytamy: </a:t>
            </a:r>
            <a:r>
              <a:rPr lang="pl-PL" sz="2000" i="1" dirty="0"/>
              <a:t>trzeba zapewnić niezbędne warunki pokory, dyskrecji, miłości do Kościoła i jego nauczania, w szczerym poszukiwaniu woli Bożej i chęci osiągnięcia na nią odpowiedzi doskonalszej. Postawy te mają fundamentalne znaczenie, aby uniknąć poważnego ryzyka przesłań błędnych, jak idea, że jakiś kapłan może szybko zgodzić się na „wyjątki”, lub że są ludzie, którzy mogą uzyskać przywileje sakramentalne w zamian za przysługi. Kiedy mamy do czynienia z osobą odpowiedzialną i dyskretną, która nie domaga się stawiania swoich pragnień ponad dobro wspólne Kościoła, i duszpasterzem, który potrafi rozpoznać powagę kwestii, jaką rozważa, to unika się niebezpieczeństwa, że pewne określone rozeznanie doprowadzi do myślenia, iż Kościół popiera podwójną moralność</a:t>
            </a:r>
            <a:r>
              <a:rPr lang="pl-PL" sz="2000" dirty="0"/>
              <a:t> (AL 300).</a:t>
            </a:r>
          </a:p>
        </p:txBody>
      </p:sp>
    </p:spTree>
    <p:extLst>
      <p:ext uri="{BB962C8B-B14F-4D97-AF65-F5344CB8AC3E}">
        <p14:creationId xmlns:p14="http://schemas.microsoft.com/office/powerpoint/2010/main" val="1593476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pasterz</a:t>
            </a:r>
          </a:p>
        </p:txBody>
      </p:sp>
      <p:sp>
        <p:nvSpPr>
          <p:cNvPr id="3" name="Symbol zastępczy zawartości 2"/>
          <p:cNvSpPr>
            <a:spLocks noGrp="1"/>
          </p:cNvSpPr>
          <p:nvPr>
            <p:ph idx="1"/>
          </p:nvPr>
        </p:nvSpPr>
        <p:spPr>
          <a:xfrm>
            <a:off x="495656" y="2290273"/>
            <a:ext cx="11212082" cy="4486542"/>
          </a:xfrm>
        </p:spPr>
        <p:txBody>
          <a:bodyPr>
            <a:noAutofit/>
          </a:bodyPr>
          <a:lstStyle/>
          <a:p>
            <a:pPr algn="just"/>
            <a:r>
              <a:rPr lang="pl-PL" sz="2000" dirty="0"/>
              <a:t>Z jednej więc strony, </a:t>
            </a:r>
            <a:r>
              <a:rPr lang="pl-PL" sz="2000" b="1" i="1" dirty="0"/>
              <a:t>grzesznik musi zdawać sobie sprawę z tego, że jego sytuacja nie jest idealna i ubolewać z tego powodu, pragnąć i postanawiać, że w jakiejś perspektywie czasowej zrealizuje pełen ideał</a:t>
            </a:r>
            <a:r>
              <a:rPr lang="pl-PL" sz="2000" dirty="0"/>
              <a:t>. </a:t>
            </a:r>
          </a:p>
          <a:p>
            <a:pPr algn="just"/>
            <a:r>
              <a:rPr lang="pl-PL" sz="2000" dirty="0"/>
              <a:t>Z drugiej strony, </a:t>
            </a:r>
            <a:r>
              <a:rPr lang="pl-PL" sz="2000" b="1" i="1" dirty="0"/>
              <a:t>duszpasterz powinien roztropnie podchodzić do zgodny na wyjątki i nie stosować ich zbyt pochopnie, kierując się wyłącznie tym, że ktoś wyrazi takie pragnienie</a:t>
            </a:r>
            <a:r>
              <a:rPr lang="pl-PL" sz="2000" dirty="0"/>
              <a:t>. Takie podejście powinno zapobiec myśleniu, że są różne normy dla różnych osób, a podkreślać, że wszystkich obowiązuje ten sam model, ale niektórzy potrzebują więcej czasu i odmiennego potraktowania, by osiągnąć konkretne cele.</a:t>
            </a:r>
          </a:p>
        </p:txBody>
      </p:sp>
    </p:spTree>
    <p:extLst>
      <p:ext uri="{BB962C8B-B14F-4D97-AF65-F5344CB8AC3E}">
        <p14:creationId xmlns:p14="http://schemas.microsoft.com/office/powerpoint/2010/main" val="3614015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pasterz</a:t>
            </a:r>
          </a:p>
        </p:txBody>
      </p:sp>
      <p:sp>
        <p:nvSpPr>
          <p:cNvPr id="3" name="Symbol zastępczy zawartości 2"/>
          <p:cNvSpPr>
            <a:spLocks noGrp="1"/>
          </p:cNvSpPr>
          <p:nvPr>
            <p:ph idx="1"/>
          </p:nvPr>
        </p:nvSpPr>
        <p:spPr>
          <a:xfrm>
            <a:off x="495656" y="2290273"/>
            <a:ext cx="11212082" cy="4486542"/>
          </a:xfrm>
        </p:spPr>
        <p:txBody>
          <a:bodyPr>
            <a:noAutofit/>
          </a:bodyPr>
          <a:lstStyle/>
          <a:p>
            <a:pPr algn="just"/>
            <a:r>
              <a:rPr lang="pl-PL" sz="2000" dirty="0"/>
              <a:t>Drugi problemem ma </a:t>
            </a:r>
            <a:r>
              <a:rPr lang="pl-PL" sz="2000" b="1" i="1" dirty="0"/>
              <a:t>naturę pedagogiczną</a:t>
            </a:r>
            <a:r>
              <a:rPr lang="pl-PL" sz="2000" dirty="0"/>
              <a:t>. Żyjemy we wspólnocie i </a:t>
            </a:r>
            <a:r>
              <a:rPr lang="pl-PL" sz="2000" b="1" i="1" dirty="0"/>
              <a:t>zastosowanie wyjątków dla niektórych może zgorszyć</a:t>
            </a:r>
            <a:r>
              <a:rPr lang="pl-PL" sz="2000" dirty="0"/>
              <a:t>, zdemoralizować lub oburzyć innych członków Kościoła. </a:t>
            </a:r>
          </a:p>
          <a:p>
            <a:pPr algn="just"/>
            <a:r>
              <a:rPr lang="pl-PL" sz="2000" dirty="0"/>
              <a:t>Prawdopodobnie nie ma drogi wprowadzania nowych praktyk w Kościele, która w pierwszej fazie obowiązywania zreformowanego sposobu podejścia do prawa nie zgorszyłaby jakiejś grupy maluczkich – to krzyż związany z każdą reformą w Kościele i, patrząc z perspektywy historii, zawsze byli tacy, którzy nie przyjmowali nowości, prowokując schizmy. </a:t>
            </a:r>
          </a:p>
        </p:txBody>
      </p:sp>
    </p:spTree>
    <p:extLst>
      <p:ext uri="{BB962C8B-B14F-4D97-AF65-F5344CB8AC3E}">
        <p14:creationId xmlns:p14="http://schemas.microsoft.com/office/powerpoint/2010/main" val="352360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pasterz</a:t>
            </a:r>
          </a:p>
        </p:txBody>
      </p:sp>
      <p:sp>
        <p:nvSpPr>
          <p:cNvPr id="3" name="Symbol zastępczy zawartości 2"/>
          <p:cNvSpPr>
            <a:spLocks noGrp="1"/>
          </p:cNvSpPr>
          <p:nvPr>
            <p:ph idx="1"/>
          </p:nvPr>
        </p:nvSpPr>
        <p:spPr>
          <a:xfrm>
            <a:off x="495656" y="2290273"/>
            <a:ext cx="11212082" cy="4486542"/>
          </a:xfrm>
        </p:spPr>
        <p:txBody>
          <a:bodyPr>
            <a:noAutofit/>
          </a:bodyPr>
          <a:lstStyle/>
          <a:p>
            <a:pPr algn="just"/>
            <a:r>
              <a:rPr lang="pl-PL" sz="2000" dirty="0"/>
              <a:t>Można jednak niwelować negatywne skutki na dwa sposoby. </a:t>
            </a:r>
          </a:p>
          <a:p>
            <a:pPr lvl="1" algn="just"/>
            <a:r>
              <a:rPr lang="pl-PL" sz="2000" dirty="0"/>
              <a:t>Po pierwsze, można </a:t>
            </a:r>
            <a:r>
              <a:rPr lang="pl-PL" sz="2000" u="sng" dirty="0"/>
              <a:t>zachęcać osoby potraktowane wyjątkowo, by nie afiszowały się z możliwością, z której korzystają w miejscu,</a:t>
            </a:r>
            <a:r>
              <a:rPr lang="pl-PL" sz="2000" dirty="0"/>
              <a:t> w którym istnieje ryzyko zamieszania z tego powodu. Jeśli jest to możliwe, dyskrecja powinna dotyczyć nie tylko rozmów, ale i praktyki. Przykładowo, można poprosić osoby dopuszczone do spowiedzi, a żyjące w drugich związkach, by przystępowały do Komunii świętej poza parafią stałego zamieszkania. </a:t>
            </a:r>
          </a:p>
          <a:p>
            <a:pPr lvl="1" algn="just"/>
            <a:r>
              <a:rPr lang="pl-PL" sz="2000" dirty="0"/>
              <a:t>Jednocześnie należy </a:t>
            </a:r>
            <a:r>
              <a:rPr lang="pl-PL" sz="2000" u="sng" dirty="0"/>
              <a:t>przekazywać wiernym właściwą interpretację stopniowalności w egzekwowaniu prawa</a:t>
            </a:r>
            <a:r>
              <a:rPr lang="pl-PL" sz="2000" dirty="0"/>
              <a:t>, zmieniając ich mentalność i uwrażliwiając na konieczność stosowania miłosierdzia.</a:t>
            </a:r>
          </a:p>
        </p:txBody>
      </p:sp>
    </p:spTree>
    <p:extLst>
      <p:ext uri="{BB962C8B-B14F-4D97-AF65-F5344CB8AC3E}">
        <p14:creationId xmlns:p14="http://schemas.microsoft.com/office/powerpoint/2010/main" val="2774759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pasterz</a:t>
            </a:r>
          </a:p>
        </p:txBody>
      </p:sp>
      <p:sp>
        <p:nvSpPr>
          <p:cNvPr id="3" name="Symbol zastępczy zawartości 2"/>
          <p:cNvSpPr>
            <a:spLocks noGrp="1"/>
          </p:cNvSpPr>
          <p:nvPr>
            <p:ph idx="1"/>
          </p:nvPr>
        </p:nvSpPr>
        <p:spPr>
          <a:xfrm>
            <a:off x="495656" y="2290273"/>
            <a:ext cx="11212082" cy="4486542"/>
          </a:xfrm>
        </p:spPr>
        <p:txBody>
          <a:bodyPr>
            <a:noAutofit/>
          </a:bodyPr>
          <a:lstStyle/>
          <a:p>
            <a:pPr algn="just"/>
            <a:r>
              <a:rPr lang="pl-PL" sz="2000" dirty="0"/>
              <a:t>Wracając do opisywanej alternatywy, należałoby stwierdzić, że </a:t>
            </a:r>
            <a:r>
              <a:rPr lang="pl-PL" sz="2000" b="1" i="1" dirty="0"/>
              <a:t>pasterz szuka w duszpasterstwie miejsca, by wybrzmiała bezwarunkowa miłość Boga, a uczeni w Prawie stawiają warunki miłosierdziu, wskazują Bogu ograniczenia</a:t>
            </a:r>
            <a:r>
              <a:rPr lang="pl-PL" sz="2000" dirty="0"/>
              <a:t>, ogołacając Jego podejście do grzesznika z prawdziwego sensu i realnego znaczenia. </a:t>
            </a:r>
          </a:p>
          <a:p>
            <a:pPr algn="just"/>
            <a:r>
              <a:rPr lang="pl-PL" sz="2000" dirty="0"/>
              <a:t>To oni, a nie pasterze, rozwadniają Ewangelię, której istotą jest niczym nieograniczone miłosierdzie. Z perspektywy Boga jest ono </a:t>
            </a:r>
            <a:r>
              <a:rPr lang="pl-PL" sz="2000" i="1" dirty="0"/>
              <a:t>pełnią sprawiedliwości i najjaśniejszą manifestacją prawdy Bożej</a:t>
            </a:r>
            <a:r>
              <a:rPr lang="pl-PL" sz="2000" dirty="0"/>
              <a:t> (AL 311). </a:t>
            </a:r>
          </a:p>
        </p:txBody>
      </p:sp>
    </p:spTree>
    <p:extLst>
      <p:ext uri="{BB962C8B-B14F-4D97-AF65-F5344CB8AC3E}">
        <p14:creationId xmlns:p14="http://schemas.microsoft.com/office/powerpoint/2010/main" val="703348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pasterz</a:t>
            </a:r>
          </a:p>
        </p:txBody>
      </p:sp>
      <p:sp>
        <p:nvSpPr>
          <p:cNvPr id="3" name="Symbol zastępczy zawartości 2"/>
          <p:cNvSpPr>
            <a:spLocks noGrp="1"/>
          </p:cNvSpPr>
          <p:nvPr>
            <p:ph idx="1"/>
          </p:nvPr>
        </p:nvSpPr>
        <p:spPr>
          <a:xfrm>
            <a:off x="495656" y="2290273"/>
            <a:ext cx="11212082" cy="4486542"/>
          </a:xfrm>
        </p:spPr>
        <p:txBody>
          <a:bodyPr>
            <a:noAutofit/>
          </a:bodyPr>
          <a:lstStyle/>
          <a:p>
            <a:pPr marL="0" indent="0" algn="just">
              <a:buNone/>
            </a:pPr>
            <a:r>
              <a:rPr lang="pl-PL" dirty="0"/>
              <a:t>W </a:t>
            </a:r>
            <a:r>
              <a:rPr lang="pl-PL" i="1" dirty="0" err="1"/>
              <a:t>Misericordes</a:t>
            </a:r>
            <a:r>
              <a:rPr lang="pl-PL" i="1" dirty="0"/>
              <a:t> </a:t>
            </a:r>
            <a:r>
              <a:rPr lang="pl-PL" i="1" dirty="0" err="1"/>
              <a:t>vultus</a:t>
            </a:r>
            <a:r>
              <a:rPr lang="pl-PL" dirty="0"/>
              <a:t> czytamy: </a:t>
            </a:r>
            <a:r>
              <a:rPr lang="pl-PL" i="1" dirty="0"/>
              <a:t>Główną belką, na której wspiera się życie Kościoła, jest miłosierdzie. Wszystko w działaniu duszpasterskim Kościoła powinno zostać otulone czułością, z jaką kieruje się do wiernych; nic też z jego głoszenia i z jego świadectwa ukazanego światu nie może być pozbawione miłosierdzia. Wiarygodność Kościoła weryfikuje się na drodze miłości miłosiernej i współczującej. Kościół «żyje niewyczerpanym pragnieniem ofiarowania miłosierdzia». Być może przez zbyt długi czas zapomnieliśmy wskazywać i żyć drogą miłosierdzia. Z jednej strony pokusa, która podpowiada, aby brać pod uwagę tylko i zawsze sprawiedliwość, sprawiła, że zapomnieliśmy, iż jest to tylko pierwszy krok, jakkolwiek konieczny i nieodzowny, ale Kościół potrzebuje wznieść się ponad to, aby osiągnąć cel wyższy i o wiele bardziej znaczący. Z drugiej strony ze smutkiem obserwujemy, jak doświadczenie przebaczenia w naszej kulturze staje się coraz rzadsze. W niektórych przypadkach wydaje się nawet, iż znika już samo słowo przebaczenie. Jednak bez doświadczenia przebaczenia pozostaje nam droga bezpłodna i sterylna, jakbyśmy żyli w jakimś miejscu pustynnym i odosobnionym. Nadszedł znowu czas dla Kościoła, aby przyjąć na siebie radosne głoszenie przebaczenia. To jest czas powrotu do tego, co istotne, aby wziąć na siebie słabości i trudności naszych braci. Przebaczenie to siła, która przywraca do nowego życia i dodaje odwagi, aby patrzeć w przyszłość z nadzieją</a:t>
            </a:r>
            <a:r>
              <a:rPr lang="pl-PL" dirty="0"/>
              <a:t> (MV).</a:t>
            </a:r>
          </a:p>
        </p:txBody>
      </p:sp>
    </p:spTree>
    <p:extLst>
      <p:ext uri="{BB962C8B-B14F-4D97-AF65-F5344CB8AC3E}">
        <p14:creationId xmlns:p14="http://schemas.microsoft.com/office/powerpoint/2010/main" val="33152186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spowiednik</a:t>
            </a:r>
          </a:p>
        </p:txBody>
      </p:sp>
      <p:sp>
        <p:nvSpPr>
          <p:cNvPr id="3" name="Symbol zastępczy zawartości 2"/>
          <p:cNvSpPr>
            <a:spLocks noGrp="1"/>
          </p:cNvSpPr>
          <p:nvPr>
            <p:ph idx="1"/>
          </p:nvPr>
        </p:nvSpPr>
        <p:spPr>
          <a:xfrm>
            <a:off x="495656" y="2295392"/>
            <a:ext cx="11212082" cy="4442121"/>
          </a:xfrm>
        </p:spPr>
        <p:txBody>
          <a:bodyPr>
            <a:noAutofit/>
          </a:bodyPr>
          <a:lstStyle/>
          <a:p>
            <a:pPr algn="just"/>
            <a:r>
              <a:rPr lang="pl-PL" sz="2000" dirty="0"/>
              <a:t>Istotą posługi spowiednika jest </a:t>
            </a:r>
            <a:r>
              <a:rPr lang="pl-PL" sz="2000" u="sng" dirty="0"/>
              <a:t>szafowanie Bożym miłosierdziem</a:t>
            </a:r>
            <a:r>
              <a:rPr lang="pl-PL" sz="2000" dirty="0"/>
              <a:t>. W bulli proklamującej rok miłosierdzia, Franciszek w bardzo osobisty sposób odniósł się do natury posługi w konfesjonale. </a:t>
            </a:r>
          </a:p>
          <a:p>
            <a:pPr marL="0" indent="0" algn="just">
              <a:buNone/>
            </a:pPr>
            <a:r>
              <a:rPr lang="pl-PL" sz="2000" i="1" dirty="0"/>
              <a:t>Nie zmęczy mnie nigdy powtarzanie, żeby spowiednicy stali się prawdziwym znakiem miłosierdzia Ojca. Bycie spowiednikiem to nie improwizacja. Spowiednikami stajemy się przede wszystkim wtedy, gdy wpierw sami jako penitenci szukamy przebaczenia. Nigdy nie zapominajmy, że być spowiednikiem znaczy mieć udział w samej misji Jezusa i być konkretnym znakiem ciągłości Boskiej miłości, która przebacza i zbawia. Każdy z nas otrzymał dar Ducha Świętego dla przebaczenia grzechów i za to jesteśmy odpowiedzialni. Nikt z nas nie jest panem sakramentu, ale wiernym sługą przebaczenia Boga. Każdy spowiednik powinien przyjmować wiernych jak ojciec z przypowieści o marnotrawnym synu: to ojciec, który wybiega na spotkanie syna, pomimo, że ten ostatni roztrwonił jego majątek. </a:t>
            </a:r>
          </a:p>
        </p:txBody>
      </p:sp>
    </p:spTree>
    <p:extLst>
      <p:ext uri="{BB962C8B-B14F-4D97-AF65-F5344CB8AC3E}">
        <p14:creationId xmlns:p14="http://schemas.microsoft.com/office/powerpoint/2010/main" val="4188184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spowiednik</a:t>
            </a:r>
          </a:p>
        </p:txBody>
      </p:sp>
      <p:sp>
        <p:nvSpPr>
          <p:cNvPr id="3" name="Symbol zastępczy zawartości 2"/>
          <p:cNvSpPr>
            <a:spLocks noGrp="1"/>
          </p:cNvSpPr>
          <p:nvPr>
            <p:ph idx="1"/>
          </p:nvPr>
        </p:nvSpPr>
        <p:spPr>
          <a:xfrm>
            <a:off x="495656" y="2290273"/>
            <a:ext cx="11212082" cy="4486542"/>
          </a:xfrm>
        </p:spPr>
        <p:txBody>
          <a:bodyPr>
            <a:noAutofit/>
          </a:bodyPr>
          <a:lstStyle/>
          <a:p>
            <a:pPr marL="0" indent="0" algn="just">
              <a:buNone/>
            </a:pPr>
            <a:r>
              <a:rPr lang="pl-PL" sz="2000" i="1" dirty="0"/>
              <a:t>Spowiednicy są wezwani, aby objąć skruszonego syna, który wraca do domu i by wyrazić radość z tego, że się odnalazł. Niech nie zmęczy spowiedników również to, że będą musieli wyjść do drugiego syna, który pozostał na zewnątrz i jest niezdolny do radości, aby wytłumaczyć mu, że jego ostry osąd jest niesprawiedliwy i nie ma sensu w obliczu miłosierdzia Ojca, które nie zna granic. Niech nie zadają aroganckich pytań, lecz jak ojciec z przypowieści niech przerwą wywód przygotowany przez syna marnotrawnego, ażeby potrafili uchwycić w sercu każdego penitenta wezwanie do pomocy i prośbę o przebaczenie. Spowiednicy są wezwani do tego, aby byli zawsze i wszędzie, w każdej sytuacji i pomimo wszystko, znakiem prymatu miłosierdzia</a:t>
            </a:r>
            <a:r>
              <a:rPr lang="pl-PL" sz="2000" dirty="0"/>
              <a:t> (MV).</a:t>
            </a:r>
          </a:p>
        </p:txBody>
      </p:sp>
    </p:spTree>
    <p:extLst>
      <p:ext uri="{BB962C8B-B14F-4D97-AF65-F5344CB8AC3E}">
        <p14:creationId xmlns:p14="http://schemas.microsoft.com/office/powerpoint/2010/main" val="7398714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spowiednik</a:t>
            </a:r>
          </a:p>
        </p:txBody>
      </p:sp>
      <p:sp>
        <p:nvSpPr>
          <p:cNvPr id="3" name="Symbol zastępczy zawartości 2"/>
          <p:cNvSpPr>
            <a:spLocks noGrp="1"/>
          </p:cNvSpPr>
          <p:nvPr>
            <p:ph idx="1"/>
          </p:nvPr>
        </p:nvSpPr>
        <p:spPr>
          <a:xfrm>
            <a:off x="495656" y="2290273"/>
            <a:ext cx="11212082" cy="4486542"/>
          </a:xfrm>
        </p:spPr>
        <p:txBody>
          <a:bodyPr>
            <a:noAutofit/>
          </a:bodyPr>
          <a:lstStyle/>
          <a:p>
            <a:pPr algn="just"/>
            <a:r>
              <a:rPr lang="pl-PL" sz="2000" dirty="0"/>
              <a:t>Po pierwsze, </a:t>
            </a:r>
            <a:r>
              <a:rPr lang="pl-PL" sz="2000" b="1" i="1" dirty="0"/>
              <a:t>podstawą postępowania księdza pełniącego posługę w konfesjonale jest przekonanie o własnej grzeszności</a:t>
            </a:r>
            <a:r>
              <a:rPr lang="pl-PL" sz="2000" dirty="0"/>
              <a:t> i własne doświadczenie Bożego przebaczenia. </a:t>
            </a:r>
          </a:p>
          <a:p>
            <a:pPr algn="just"/>
            <a:r>
              <a:rPr lang="pl-PL" sz="2000" dirty="0"/>
              <a:t>W wywiadzie z </a:t>
            </a:r>
            <a:r>
              <a:rPr lang="pl-PL" sz="2000" i="1" dirty="0"/>
              <a:t>Miłosierdzie to imię Boga</a:t>
            </a:r>
            <a:r>
              <a:rPr lang="pl-PL" sz="2000" dirty="0"/>
              <a:t> Franciszek radzi spowiednikom, by podczas szafowania tym sakramentem myśleli o własnych grzechach i chcieli traktować innych w sposób, w który sami zostali przez Boga potraktowani. </a:t>
            </a:r>
          </a:p>
          <a:p>
            <a:pPr algn="just"/>
            <a:r>
              <a:rPr lang="pl-PL" sz="2000" dirty="0"/>
              <a:t>Wiąże się z tym przekonanie, że </a:t>
            </a:r>
            <a:r>
              <a:rPr lang="pl-PL" sz="2000" u="sng" dirty="0"/>
              <a:t>rozgrzeszenie nie zależy od tego, który słucha spowiedzi, że jest on jedynie narzędziem i w żaden sposób nie powinien dać odczuć grzesznikowi, że posiada jakąkolwiek władzę nad jego sumieniem i zbawieniem</a:t>
            </a:r>
            <a:r>
              <a:rPr lang="pl-PL" sz="2000" dirty="0"/>
              <a:t>. </a:t>
            </a:r>
          </a:p>
          <a:p>
            <a:pPr algn="just"/>
            <a:r>
              <a:rPr lang="pl-PL" sz="2000" dirty="0"/>
              <a:t>Chociaż spowiedź ma w sobie element sądu, nikt nie powinien się czuć sądzonym przez spowiednika, ponieważ istotą tego sakramentu jest spotkanie z miłosierdziem, a nie z trybunałem sprawiedliwości.</a:t>
            </a:r>
          </a:p>
        </p:txBody>
      </p:sp>
    </p:spTree>
    <p:extLst>
      <p:ext uri="{BB962C8B-B14F-4D97-AF65-F5344CB8AC3E}">
        <p14:creationId xmlns:p14="http://schemas.microsoft.com/office/powerpoint/2010/main" val="3137595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spowiednik</a:t>
            </a:r>
          </a:p>
        </p:txBody>
      </p:sp>
      <p:sp>
        <p:nvSpPr>
          <p:cNvPr id="3" name="Symbol zastępczy zawartości 2"/>
          <p:cNvSpPr>
            <a:spLocks noGrp="1"/>
          </p:cNvSpPr>
          <p:nvPr>
            <p:ph idx="1"/>
          </p:nvPr>
        </p:nvSpPr>
        <p:spPr>
          <a:xfrm>
            <a:off x="495656" y="2290273"/>
            <a:ext cx="11212082" cy="4486542"/>
          </a:xfrm>
        </p:spPr>
        <p:txBody>
          <a:bodyPr>
            <a:noAutofit/>
          </a:bodyPr>
          <a:lstStyle/>
          <a:p>
            <a:pPr algn="just"/>
            <a:r>
              <a:rPr lang="pl-PL" sz="2000" dirty="0"/>
              <a:t>Po drugie, </a:t>
            </a:r>
            <a:r>
              <a:rPr lang="pl-PL" sz="2000" b="1" i="1" dirty="0"/>
              <a:t>należy przede wszystkim słuchać, unikając aroganckich pytań</a:t>
            </a:r>
            <a:r>
              <a:rPr lang="pl-PL" sz="2000" dirty="0"/>
              <a:t>. Papieską metaforą na określenie sakramentu pokuty jest „apostolstwo ucha”, ponieważ należy poświęcić czas na cierpliwe wysłuchanie historii dramatów i trudności penitenta. </a:t>
            </a:r>
          </a:p>
          <a:p>
            <a:pPr algn="just"/>
            <a:r>
              <a:rPr lang="pl-PL" sz="2000" u="sng" dirty="0"/>
              <a:t>Jeśli istnieje konieczność doprecyzowania kwestii związanych z wyznaniem grzechów, należy to czynić w sposób delikatny i unikając wszelkiej formy ciekawości</a:t>
            </a:r>
            <a:r>
              <a:rPr lang="pl-PL" sz="2000" dirty="0"/>
              <a:t>. Papież napisał: </a:t>
            </a:r>
            <a:r>
              <a:rPr lang="pl-PL" sz="2000" i="1" dirty="0"/>
              <a:t>Może pojawić się nadmiar ciekawości, przede wszystkim w dziedzinie seksualności. Albo przesadne domaganie się szczegółów, które nie są konieczne. Ten, kto się spowiada powinien wstydzić się grzechu: wstyd jest łaską, o która należy prosić, jest dobrym, pozytywnym czynnikiem, ponieważ czyni nas pokornymi. Jednak w rozmowie ze spowiednikiem potrzeba, byśmy mogli zostać wysłuchani, a nie byśmy byli przepytywani. Później spowiednik mówi to, co ma do powiedzenia, delikatnie doradzając</a:t>
            </a:r>
            <a:r>
              <a:rPr lang="pl-PL" sz="2000" dirty="0"/>
              <a:t>.</a:t>
            </a:r>
          </a:p>
        </p:txBody>
      </p:sp>
    </p:spTree>
    <p:extLst>
      <p:ext uri="{BB962C8B-B14F-4D97-AF65-F5344CB8AC3E}">
        <p14:creationId xmlns:p14="http://schemas.microsoft.com/office/powerpoint/2010/main" val="1256876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spowiednik</a:t>
            </a:r>
          </a:p>
        </p:txBody>
      </p:sp>
      <p:sp>
        <p:nvSpPr>
          <p:cNvPr id="3" name="Symbol zastępczy zawartości 2"/>
          <p:cNvSpPr>
            <a:spLocks noGrp="1"/>
          </p:cNvSpPr>
          <p:nvPr>
            <p:ph idx="1"/>
          </p:nvPr>
        </p:nvSpPr>
        <p:spPr>
          <a:xfrm>
            <a:off x="495656" y="2290273"/>
            <a:ext cx="11212082" cy="4486542"/>
          </a:xfrm>
        </p:spPr>
        <p:txBody>
          <a:bodyPr>
            <a:noAutofit/>
          </a:bodyPr>
          <a:lstStyle/>
          <a:p>
            <a:pPr algn="just"/>
            <a:r>
              <a:rPr lang="pl-PL" sz="2000" dirty="0"/>
              <a:t>Po trzecie, </a:t>
            </a:r>
            <a:r>
              <a:rPr lang="pl-PL" sz="2000" b="1" i="1" dirty="0"/>
              <a:t>spowiednicy mają pamiętać, że zawsze powinni być znakiem miłosierdzia</a:t>
            </a:r>
            <a:r>
              <a:rPr lang="pl-PL" sz="2000" dirty="0"/>
              <a:t>. To ważne szczególnie wtedy, gdy z jakiegoś powodu nie można udzielić rozgrzeszenia. </a:t>
            </a:r>
            <a:r>
              <a:rPr lang="pl-PL" sz="2000" u="sng" dirty="0"/>
              <a:t>Może się zdarzyć, że przeszkoda jest do pokonania i wtedy – jak pisał Franciszek o własnych doświadczeniach w konfesjonale – szukał choćby szczeliny, prześwitu, by móc otworzyć zamknięte drzwi i ofiarować przebaczenie</a:t>
            </a:r>
            <a:r>
              <a:rPr lang="pl-PL" sz="2000" dirty="0"/>
              <a:t>. </a:t>
            </a:r>
          </a:p>
          <a:p>
            <a:pPr algn="just"/>
            <a:r>
              <a:rPr lang="pl-PL" sz="2000" dirty="0"/>
              <a:t>W praktyce znaczyłoby to, że </a:t>
            </a:r>
            <a:r>
              <a:rPr lang="pl-PL" sz="2000" b="1" i="1" dirty="0"/>
              <a:t>rolą spowiednika jest takie prowadzenie dialogu z grzesznikiem, by znaleźć choćby maleńką szansę na spełnienie warunków koniecznych dla ważności pojednania</a:t>
            </a:r>
            <a:r>
              <a:rPr lang="pl-PL" sz="2000" dirty="0"/>
              <a:t>, zinterpretować nauczanie Kościoła lub wyznanie penitenta w kluczu najbardziej korzystnym dla wyznającego grzechy, a czasem by przyjąć z naiwną wiarą postanowienie poprawy i rozgrzeszyć. </a:t>
            </a:r>
          </a:p>
        </p:txBody>
      </p:sp>
    </p:spTree>
    <p:extLst>
      <p:ext uri="{BB962C8B-B14F-4D97-AF65-F5344CB8AC3E}">
        <p14:creationId xmlns:p14="http://schemas.microsoft.com/office/powerpoint/2010/main" val="2529352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spowiednik</a:t>
            </a:r>
          </a:p>
        </p:txBody>
      </p:sp>
      <p:sp>
        <p:nvSpPr>
          <p:cNvPr id="3" name="Symbol zastępczy zawartości 2"/>
          <p:cNvSpPr>
            <a:spLocks noGrp="1"/>
          </p:cNvSpPr>
          <p:nvPr>
            <p:ph idx="1"/>
          </p:nvPr>
        </p:nvSpPr>
        <p:spPr>
          <a:xfrm>
            <a:off x="495656" y="2290273"/>
            <a:ext cx="11212082" cy="4486542"/>
          </a:xfrm>
        </p:spPr>
        <p:txBody>
          <a:bodyPr>
            <a:noAutofit/>
          </a:bodyPr>
          <a:lstStyle/>
          <a:p>
            <a:pPr algn="just"/>
            <a:r>
              <a:rPr lang="pl-PL" sz="2000" dirty="0"/>
              <a:t>Jasną sprawą jest, że </a:t>
            </a:r>
            <a:r>
              <a:rPr lang="pl-PL" sz="2000" u="sng" dirty="0"/>
              <a:t>nawet przy takiej otwartości, nie zawsze jest to możliwe</a:t>
            </a:r>
            <a:r>
              <a:rPr lang="pl-PL" sz="2000" dirty="0"/>
              <a:t>, z czego papież zdaje sobie sprawę. Pisał więc również o najboleśniejszych przypadkach: </a:t>
            </a:r>
          </a:p>
          <a:p>
            <a:pPr marL="0" indent="0" algn="just">
              <a:buNone/>
            </a:pPr>
            <a:r>
              <a:rPr lang="pl-PL" sz="2000" i="1" dirty="0"/>
              <a:t>jeśli spowiednik nie może rozgrzeszyć, niech wyjaśni przyczynę, lecz niech chociaż pobłogosławi, nawet bez udzielenia sakramentalnego rozgrzeszenia. Boża miłość jest również dla tych, którzy nie mogą przyjąć sakramentów: również ten mężczyzna czy ta kobieta, ten młodzieniec czy ta dziewczyna są kochani przez Boga, są przez Boga poszukiwani i potrzebują błogosławieństwa. Okażcie wrażliwość wobec tych osób. Nie oddalajcie ich. Ludzie cierpią. Bycie spowiednikiem to wielka odpowiedzialność. Spowiednicy mają przed sobą zagubione owieczki, które Bóg bardzo kocha. Jeśli osoby te nie poczują dzięki spowiednikom Bożej miłości i miłosierdzia, oddalą się i może już nigdy nie wrócą. </a:t>
            </a:r>
          </a:p>
          <a:p>
            <a:pPr algn="just"/>
            <a:r>
              <a:rPr lang="pl-PL" sz="2000" u="sng" dirty="0"/>
              <a:t>Szczególnie mocne wrażenie powinna robić przestroga, by sposobem postępowania w konfesjonale nie doprowadzić do sytuacji, w której ktoś zrezygnuje z praktykowania w przyszłości sakramentu pokuty</a:t>
            </a:r>
            <a:r>
              <a:rPr lang="pl-PL" sz="2000" dirty="0"/>
              <a:t>.</a:t>
            </a:r>
          </a:p>
        </p:txBody>
      </p:sp>
    </p:spTree>
    <p:extLst>
      <p:ext uri="{BB962C8B-B14F-4D97-AF65-F5344CB8AC3E}">
        <p14:creationId xmlns:p14="http://schemas.microsoft.com/office/powerpoint/2010/main" val="1464182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spowiednik</a:t>
            </a:r>
          </a:p>
        </p:txBody>
      </p:sp>
      <p:sp>
        <p:nvSpPr>
          <p:cNvPr id="3" name="Symbol zastępczy zawartości 2"/>
          <p:cNvSpPr>
            <a:spLocks noGrp="1"/>
          </p:cNvSpPr>
          <p:nvPr>
            <p:ph idx="1"/>
          </p:nvPr>
        </p:nvSpPr>
        <p:spPr>
          <a:xfrm>
            <a:off x="495656" y="2290273"/>
            <a:ext cx="11212082" cy="4486542"/>
          </a:xfrm>
        </p:spPr>
        <p:txBody>
          <a:bodyPr>
            <a:noAutofit/>
          </a:bodyPr>
          <a:lstStyle/>
          <a:p>
            <a:r>
              <a:rPr lang="pl-PL" sz="2000" dirty="0"/>
              <a:t>Bardzo wymowne w tym kontekście jest wydarzenie z życia ks. Janusza Badury, którym podzielił się na łamach „Gościa Niedzielnego”. Czytamy tam: </a:t>
            </a:r>
          </a:p>
          <a:p>
            <a:pPr marL="0" indent="0">
              <a:buNone/>
            </a:pPr>
            <a:r>
              <a:rPr lang="pl-PL" sz="2000" i="1" dirty="0"/>
              <a:t>Przyszedł młody chłopak. Mówi: Nie byłem do spowiedzi od kilku lat. Dlaczego? – pytam. Bo kilka lat temu jakiś ksiądz był nieprzyjemny. A w jakich to było okolicznościach?” – pytam, bo wiem, jak to czasami jest. Słucham i słucham, i nagle rozpoznaję, że to ja byłem tym księdzem, który chłopaka ostro potraktował. Wyszedłem z konfesjonału i powiedziałem: „Ja odpuszczam tobie grzechy, a ty? Odpuścisz mi?”. Uklęknąłem przy nim. Powiedział: „Tak, przebaczam księdzu”. To nie był gest na pokaz. Spowiedź to przecież także spotkanie dwóch grzeszników!</a:t>
            </a:r>
            <a:endParaRPr lang="pl-PL" sz="2000" dirty="0"/>
          </a:p>
        </p:txBody>
      </p:sp>
    </p:spTree>
    <p:extLst>
      <p:ext uri="{BB962C8B-B14F-4D97-AF65-F5344CB8AC3E}">
        <p14:creationId xmlns:p14="http://schemas.microsoft.com/office/powerpoint/2010/main" val="1736555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spowiednik</a:t>
            </a:r>
          </a:p>
        </p:txBody>
      </p:sp>
      <p:sp>
        <p:nvSpPr>
          <p:cNvPr id="3" name="Symbol zastępczy zawartości 2"/>
          <p:cNvSpPr>
            <a:spLocks noGrp="1"/>
          </p:cNvSpPr>
          <p:nvPr>
            <p:ph idx="1"/>
          </p:nvPr>
        </p:nvSpPr>
        <p:spPr>
          <a:xfrm>
            <a:off x="495656" y="2290273"/>
            <a:ext cx="11212082" cy="4486542"/>
          </a:xfrm>
        </p:spPr>
        <p:txBody>
          <a:bodyPr>
            <a:noAutofit/>
          </a:bodyPr>
          <a:lstStyle/>
          <a:p>
            <a:pPr algn="just"/>
            <a:r>
              <a:rPr lang="pl-PL" sz="2000" dirty="0"/>
              <a:t>Dopełniając te rozważania, warto zwrócić uwagę na praktyczne podejście Franciszka do jednego z trudniejszych warunków spowiedzi, </a:t>
            </a:r>
            <a:r>
              <a:rPr lang="pl-PL" sz="2000" b="1" i="1" dirty="0"/>
              <a:t>żalu za grzechy</a:t>
            </a:r>
            <a:r>
              <a:rPr lang="pl-PL" sz="2000" dirty="0"/>
              <a:t>. Uważa on, że </a:t>
            </a:r>
            <a:r>
              <a:rPr lang="pl-PL" sz="2000" u="sng" dirty="0"/>
              <a:t>sam fakt, iż ktoś podchodzi do konfesjonału jest już argumentem, że jakieś zaczątki żalu narodziły się w jego sercu</a:t>
            </a:r>
            <a:r>
              <a:rPr lang="pl-PL" sz="2000" dirty="0"/>
              <a:t>. </a:t>
            </a:r>
          </a:p>
          <a:p>
            <a:pPr algn="just"/>
            <a:r>
              <a:rPr lang="pl-PL" sz="2000" dirty="0"/>
              <a:t>Franciszek napisał, że choć czasem penitent nie uświadamia sobie tego faktu, bez poruszenia serca nie przyszedłby do spowiedzi. Sam więc fakt, że ktoś prosi o ten sakrament i z pokorą do niego przystępuje jest wartością, której nie można ignorować.</a:t>
            </a:r>
          </a:p>
          <a:p>
            <a:pPr algn="just"/>
            <a:r>
              <a:rPr lang="pl-PL" sz="2000" dirty="0"/>
              <a:t>W zacytowanym na początku tego punktu tekście jest jeszcze wezwanie, by spowiednicy wychodzili do osób, które buntują się wobec miłosiernego oblicza Kościoła, przyjmując postawę sprawiedliwego syna z przypowieści o miłosiernym ojcu. Należy tłumaczyć im, że radykalny osąd grzeszników nie ma sensu wobec Bożej misji zbawienia i uświadamiać, że miłosierdzie nie ma granic. </a:t>
            </a:r>
          </a:p>
        </p:txBody>
      </p:sp>
    </p:spTree>
    <p:extLst>
      <p:ext uri="{BB962C8B-B14F-4D97-AF65-F5344CB8AC3E}">
        <p14:creationId xmlns:p14="http://schemas.microsoft.com/office/powerpoint/2010/main" val="3908077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spowiednik</a:t>
            </a:r>
          </a:p>
        </p:txBody>
      </p:sp>
      <p:sp>
        <p:nvSpPr>
          <p:cNvPr id="3" name="Symbol zastępczy zawartości 2"/>
          <p:cNvSpPr>
            <a:spLocks noGrp="1"/>
          </p:cNvSpPr>
          <p:nvPr>
            <p:ph idx="1"/>
          </p:nvPr>
        </p:nvSpPr>
        <p:spPr>
          <a:xfrm>
            <a:off x="495656" y="2290273"/>
            <a:ext cx="11212082" cy="4486542"/>
          </a:xfrm>
        </p:spPr>
        <p:txBody>
          <a:bodyPr>
            <a:noAutofit/>
          </a:bodyPr>
          <a:lstStyle/>
          <a:p>
            <a:pPr algn="just"/>
            <a:r>
              <a:rPr lang="pl-PL" sz="2000" dirty="0"/>
              <a:t>Dla wielu spowiedników podejście proponowane przez papieża może się łączyć z </a:t>
            </a:r>
            <a:r>
              <a:rPr lang="pl-PL" sz="2000" b="1" i="1" dirty="0"/>
              <a:t>wyrzutami sumienia i dylematami dotykającymi sfery odpowiedzialności za osoby przystępujące do tego sakramentu</a:t>
            </a:r>
            <a:r>
              <a:rPr lang="pl-PL" sz="2000" dirty="0"/>
              <a:t> i za łaskę Boga, którą szafują. </a:t>
            </a:r>
          </a:p>
          <a:p>
            <a:pPr algn="just"/>
            <a:r>
              <a:rPr lang="pl-PL" sz="2000" dirty="0"/>
              <a:t>Naturalnym wydaje się pytanie o to </a:t>
            </a:r>
            <a:r>
              <a:rPr lang="pl-PL" sz="2000" u="sng" dirty="0"/>
              <a:t>jak daleko można się posunąć w łagodności wobec grzesznika i czy nie będzie to zdrada Boga i Kościoła?</a:t>
            </a:r>
          </a:p>
          <a:p>
            <a:pPr algn="just"/>
            <a:r>
              <a:rPr lang="pl-PL" sz="2000" dirty="0"/>
              <a:t>Wydaje się, że także na polu odpowiedzialności przed Bogiem, akcent przeniesiony jest z sumienia spowiednika na decyzję penitenta. To ten drugi będzie się kiedyś tłumaczył z potencjalnych nadużyć na polu miłosierdzia, a nie spowiednik, który tylko przypieczętował decyzję osoby proszącej o miłosierdzie. </a:t>
            </a:r>
          </a:p>
        </p:txBody>
      </p:sp>
    </p:spTree>
    <p:extLst>
      <p:ext uri="{BB962C8B-B14F-4D97-AF65-F5344CB8AC3E}">
        <p14:creationId xmlns:p14="http://schemas.microsoft.com/office/powerpoint/2010/main" val="3105386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Dobry spowiednik</a:t>
            </a:r>
          </a:p>
        </p:txBody>
      </p:sp>
      <p:sp>
        <p:nvSpPr>
          <p:cNvPr id="3" name="Symbol zastępczy zawartości 2"/>
          <p:cNvSpPr>
            <a:spLocks noGrp="1"/>
          </p:cNvSpPr>
          <p:nvPr>
            <p:ph idx="1"/>
          </p:nvPr>
        </p:nvSpPr>
        <p:spPr>
          <a:xfrm>
            <a:off x="495656" y="2290273"/>
            <a:ext cx="11212082" cy="4486542"/>
          </a:xfrm>
        </p:spPr>
        <p:txBody>
          <a:bodyPr>
            <a:noAutofit/>
          </a:bodyPr>
          <a:lstStyle/>
          <a:p>
            <a:pPr algn="just"/>
            <a:r>
              <a:rPr lang="pl-PL" sz="2000" dirty="0"/>
              <a:t>Pewną formą uspokojenia pasterzy mogą być również słowa z cytowanego już wywiadu, opisujące doświadczenia papieża z czasów posługi w Argentynie: </a:t>
            </a:r>
          </a:p>
          <a:p>
            <a:pPr marL="0" indent="0" algn="just">
              <a:buNone/>
            </a:pPr>
            <a:r>
              <a:rPr lang="pl-PL" sz="2000" i="1" dirty="0"/>
              <a:t>Pamiętam jeszcze innego wielkiego spowiednika, młodszego ode mnie, ojca kapucyna, który wypełniał swoją posługę w Buenos Aires. Pewnego razu przyszedł do mnie i chciał porozmawiać. Powiedział mi: „Proszę cię o pomoc: mam zawsze tylu ludzi w kolejce do konfesjonału, ludzi najróżniejszych, pokornych i mniej pokornych, również wielu księży… Wiele wybaczam i czasem nachodzą mnie wątpliwości, mam skrupuły, czy nie wybaczam za wiele”. Rozmawialiśmy o miłosierdziu, zapytałem go, co robi, kiedy ma wątpliwości. Odpowiedział mi tak: „Idę do kapliczki, przed tabernakulum i mówię Jezusowi: „Panie, przebacz mi, że za dużo wybaczyłem, ale to Ty dałeś mi taki zły przykład!”. Nigdy tego nie zapomnę. Kiedy kapłan w ten sposób przeżywa miłosierdzie, odczuwa je sam na sobie, może ofiarować je również innym</a:t>
            </a:r>
            <a:r>
              <a:rPr lang="pl-PL" sz="2000" dirty="0"/>
              <a:t>.</a:t>
            </a:r>
          </a:p>
        </p:txBody>
      </p:sp>
    </p:spTree>
    <p:extLst>
      <p:ext uri="{BB962C8B-B14F-4D97-AF65-F5344CB8AC3E}">
        <p14:creationId xmlns:p14="http://schemas.microsoft.com/office/powerpoint/2010/main" val="3707989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on (sala konferencyjna)">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docProps/app.xml><?xml version="1.0" encoding="utf-8"?>
<Properties xmlns="http://schemas.openxmlformats.org/officeDocument/2006/extended-properties" xmlns:vt="http://schemas.openxmlformats.org/officeDocument/2006/docPropsVTypes">
  <Template>Ion Boardroom</Template>
  <TotalTime>1321</TotalTime>
  <Words>4088</Words>
  <Application>Microsoft Office PowerPoint</Application>
  <PresentationFormat>Panoramiczny</PresentationFormat>
  <Paragraphs>106</Paragraphs>
  <Slides>31</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31</vt:i4>
      </vt:variant>
    </vt:vector>
  </HeadingPairs>
  <TitlesOfParts>
    <vt:vector size="35" baseType="lpstr">
      <vt:lpstr>Arial</vt:lpstr>
      <vt:lpstr>Century Gothic</vt:lpstr>
      <vt:lpstr>Wingdings 3</vt:lpstr>
      <vt:lpstr>Jon (sala konferencyjna)</vt:lpstr>
      <vt:lpstr>Kościół dobrych pasterzy</vt:lpstr>
      <vt:lpstr>Wprowadzenie</vt:lpstr>
      <vt:lpstr>Dobry pasterz</vt:lpstr>
      <vt:lpstr>Dobry pasterz</vt:lpstr>
      <vt:lpstr>Dobry pasterz</vt:lpstr>
      <vt:lpstr>Dobry pasterz</vt:lpstr>
      <vt:lpstr>Dobry pasterz</vt:lpstr>
      <vt:lpstr>Dobry pasterz</vt:lpstr>
      <vt:lpstr>Dobry pasterz</vt:lpstr>
      <vt:lpstr>Dobry pasterz</vt:lpstr>
      <vt:lpstr>Dobry pasterz</vt:lpstr>
      <vt:lpstr>Dobry pasterz</vt:lpstr>
      <vt:lpstr>Dobry pasterz</vt:lpstr>
      <vt:lpstr>Dobry pasterz</vt:lpstr>
      <vt:lpstr>Dobry pasterz</vt:lpstr>
      <vt:lpstr>Dobry pasterz</vt:lpstr>
      <vt:lpstr>Dobry pasterz</vt:lpstr>
      <vt:lpstr>Dobry pasterz</vt:lpstr>
      <vt:lpstr>Dobry pasterz</vt:lpstr>
      <vt:lpstr>Dobry pasterz</vt:lpstr>
      <vt:lpstr>Dobry pasterz</vt:lpstr>
      <vt:lpstr>Dobry spowiednik</vt:lpstr>
      <vt:lpstr>Dobry spowiednik</vt:lpstr>
      <vt:lpstr>Dobry spowiednik</vt:lpstr>
      <vt:lpstr>Dobry spowiednik</vt:lpstr>
      <vt:lpstr>Dobry spowiednik</vt:lpstr>
      <vt:lpstr>Dobry spowiednik</vt:lpstr>
      <vt:lpstr>Dobry spowiednik</vt:lpstr>
      <vt:lpstr>Dobry spowiednik</vt:lpstr>
      <vt:lpstr>Dobry spowiednik</vt:lpstr>
      <vt:lpstr>Dobry spowiednik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Bóg a zło</dc:title>
  <dc:creator>Damian Wąsek</dc:creator>
  <cp:lastModifiedBy>Damian Wąsek</cp:lastModifiedBy>
  <cp:revision>72</cp:revision>
  <dcterms:created xsi:type="dcterms:W3CDTF">2015-12-14T15:32:41Z</dcterms:created>
  <dcterms:modified xsi:type="dcterms:W3CDTF">2022-05-19T11:35:29Z</dcterms:modified>
</cp:coreProperties>
</file>