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Patologie rozwojowe płodu ludzkiego</a:t>
            </a:r>
            <a:endParaRPr lang="pl-PL"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b="1" dirty="0" smtClean="0"/>
              <a:t>Konieczność określenia statusu ontycznego płodu </a:t>
            </a:r>
          </a:p>
          <a:p>
            <a:pPr algn="ctr"/>
            <a:r>
              <a:rPr lang="pl-PL" sz="2400" b="1" dirty="0" smtClean="0"/>
              <a:t>w kontekście problemu aborcji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80765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482110" y="2041236"/>
            <a:ext cx="82018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Wybrane patologie rozwojowe płodów ludzkich, budzące wątpliwości odnośnie do statusu ontycznego:</a:t>
            </a:r>
          </a:p>
          <a:p>
            <a:r>
              <a:rPr lang="pl-PL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1. Płód </a:t>
            </a:r>
            <a:r>
              <a:rPr lang="pl-PL" sz="3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anencefaliczny</a:t>
            </a:r>
            <a:endParaRPr lang="pl-PL" sz="3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2. Zaśniad groniasty</a:t>
            </a:r>
          </a:p>
          <a:p>
            <a:r>
              <a:rPr lang="pl-PL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3. Potworniak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2159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500582" y="1043709"/>
            <a:ext cx="4891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1. Płód </a:t>
            </a:r>
            <a:r>
              <a:rPr lang="pl-PL" sz="36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anencefaliczny</a:t>
            </a:r>
            <a:endParaRPr lang="pl-PL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946" y="2025650"/>
            <a:ext cx="38100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97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563" y="1717964"/>
            <a:ext cx="6088255" cy="404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3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770" y="1524000"/>
            <a:ext cx="5993866" cy="451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47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054764" y="1893455"/>
            <a:ext cx="4441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2. Zaśniad groniasty</a:t>
            </a:r>
            <a:endParaRPr lang="pl-PL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442692" y="3657601"/>
            <a:ext cx="38700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8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057351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Morula</a:t>
            </a:r>
            <a:endParaRPr lang="pl-PL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2277729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44" y="470476"/>
            <a:ext cx="3860801" cy="603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97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983" y="973075"/>
            <a:ext cx="4036290" cy="589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526" y="367145"/>
            <a:ext cx="8395855" cy="629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2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537506" y="2050474"/>
            <a:ext cx="3388444" cy="664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3. Potworniak</a:t>
            </a:r>
            <a:endParaRPr lang="pl-PL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813928" y="2795748"/>
            <a:ext cx="883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???</a:t>
            </a:r>
            <a:endParaRPr lang="pl-PL" sz="6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3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1625599"/>
            <a:ext cx="5263573" cy="452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80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148" y="1173018"/>
            <a:ext cx="7158980" cy="5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37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54" y="1180426"/>
            <a:ext cx="6502400" cy="487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15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585191" y="5301734"/>
            <a:ext cx="57741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dirty="0">
                <a:latin typeface="Cambria" panose="02040503050406030204" pitchFamily="18" charset="0"/>
                <a:ea typeface="Cambria" panose="02040503050406030204" pitchFamily="18" charset="0"/>
              </a:rPr>
              <a:t>Ronald Dworkin (1931-2013)</a:t>
            </a:r>
            <a:endParaRPr lang="pl-PL" sz="32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63" y="1006764"/>
            <a:ext cx="7424799" cy="349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76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93" y="498764"/>
            <a:ext cx="3474544" cy="522130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4755197" y="5965596"/>
            <a:ext cx="28831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Peter Singer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25971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12" y="1265381"/>
            <a:ext cx="7044324" cy="354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54173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837</TotalTime>
  <Words>58</Words>
  <Application>Microsoft Office PowerPoint</Application>
  <PresentationFormat>Panoramiczny</PresentationFormat>
  <Paragraphs>15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Cambria</vt:lpstr>
      <vt:lpstr>Century Gothic</vt:lpstr>
      <vt:lpstr>Wingdings 3</vt:lpstr>
      <vt:lpstr>Smuga</vt:lpstr>
      <vt:lpstr>Patologie rozwojowe płodu ludzkiego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Morula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Patologie rozwojowe płodu ludzkiego</dc:title>
  <dc:creator>user</dc:creator>
  <cp:lastModifiedBy>user</cp:lastModifiedBy>
  <cp:revision>19</cp:revision>
  <dcterms:created xsi:type="dcterms:W3CDTF">2018-06-14T20:36:53Z</dcterms:created>
  <dcterms:modified xsi:type="dcterms:W3CDTF">2018-06-22T21:40:52Z</dcterms:modified>
</cp:coreProperties>
</file>