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65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3191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114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065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72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048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304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31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41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56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387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89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3534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7113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70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94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6E6E-8ADC-48AF-8854-3873406CFF8A}" type="datetimeFigureOut">
              <a:rPr lang="pl-PL" smtClean="0"/>
              <a:t>2018-02-09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D82B5B-D393-4812-A1F5-5A4F0DD99F5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904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Sakrament bierzmowania</a:t>
            </a:r>
            <a:br>
              <a:rPr lang="pl-PL" dirty="0" smtClean="0"/>
            </a:br>
            <a:r>
              <a:rPr lang="pl-PL" dirty="0" smtClean="0"/>
              <a:t>Problemy węzłowe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055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Duszpasterstwo młodzieży w kontekście kandydatury do sakramentu bierzmowania.</a:t>
            </a:r>
            <a:endParaRPr lang="pl-PL" dirty="0"/>
          </a:p>
          <a:p>
            <a:r>
              <a:rPr lang="pl-PL" dirty="0"/>
              <a:t>Powrót do znaczenia i docenienia sakramentu jako takiego:</a:t>
            </a:r>
          </a:p>
          <a:p>
            <a:r>
              <a:rPr lang="pl-PL" dirty="0"/>
              <a:t>- konieczność katechezy formacyjnej rodziców</a:t>
            </a:r>
          </a:p>
          <a:p>
            <a:r>
              <a:rPr lang="pl-PL" dirty="0"/>
              <a:t>- weryfikacja warunków dopuszczenia do sakramentu</a:t>
            </a:r>
          </a:p>
          <a:p>
            <a:r>
              <a:rPr lang="pl-PL" dirty="0"/>
              <a:t>- odejście od modelu konieczności i zobowiązania do bierzmowania (w kontekście sakramentu małżeństwa</a:t>
            </a:r>
            <a:r>
              <a:rPr lang="pl-PL" dirty="0" smtClean="0"/>
              <a:t>)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266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- roztropność w doborze form weryfikacji obecności w czasie przygotowania (zwłaszcza podczas pierwszych piątków miesiąca); konsekwentne rozliczanie obecności podczas spotkań formacyjnych (przygotowanie do sakramentu nie jako suma konferencji tematycznych połączonych z weryfikacją obecności)</a:t>
            </a:r>
          </a:p>
          <a:p>
            <a:r>
              <a:rPr lang="pl-PL" dirty="0" smtClean="0"/>
              <a:t>- udział w przygotowaniu i przeprowadzaniu spotkań: rodziców, wychowawców klas, animatorów i liderów grup i wspólnot, tzw. „świadków wiary”</a:t>
            </a:r>
          </a:p>
          <a:p>
            <a:r>
              <a:rPr lang="pl-PL" dirty="0" smtClean="0"/>
              <a:t>- budzenie w kandydatach świadomości możliwości </a:t>
            </a:r>
            <a:r>
              <a:rPr lang="pl-PL" dirty="0" err="1" smtClean="0"/>
              <a:t>popelnienia</a:t>
            </a:r>
            <a:r>
              <a:rPr lang="pl-PL" dirty="0" smtClean="0"/>
              <a:t> grzechu, świętokradztwa i wiecznego potępienia</a:t>
            </a:r>
          </a:p>
          <a:p>
            <a:r>
              <a:rPr lang="pl-PL" dirty="0" smtClean="0"/>
              <a:t>- uwzględnienie tradycyjnych form pobożności, różnych form przepowiadania, kapitału ludzkiego i materialnego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345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Niektóre kwestie </a:t>
            </a:r>
            <a:r>
              <a:rPr lang="pl-PL" dirty="0" smtClean="0"/>
              <a:t>szczegółowe( tematyczne)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4400" dirty="0"/>
              <a:t>- wiara jako osobowa relacja z Bogiem</a:t>
            </a:r>
          </a:p>
          <a:p>
            <a:r>
              <a:rPr lang="pl-PL" sz="4400" dirty="0"/>
              <a:t>- doświadczenie spotkania z Jezusem</a:t>
            </a:r>
          </a:p>
          <a:p>
            <a:r>
              <a:rPr lang="pl-PL" sz="4400" dirty="0"/>
              <a:t>- apostolstwo</a:t>
            </a:r>
          </a:p>
          <a:p>
            <a:r>
              <a:rPr lang="pl-PL" sz="4400" dirty="0"/>
              <a:t>- kwestia rekolekcji zamkniętych</a:t>
            </a:r>
          </a:p>
          <a:p>
            <a:r>
              <a:rPr lang="pl-PL" sz="4400" dirty="0"/>
              <a:t>- formacja rodziców jako praktyczne porady dla nich (patrz wyżej)</a:t>
            </a:r>
          </a:p>
        </p:txBody>
      </p:sp>
    </p:spTree>
    <p:extLst>
      <p:ext uri="{BB962C8B-B14F-4D97-AF65-F5344CB8AC3E}">
        <p14:creationId xmlns:p14="http://schemas.microsoft.com/office/powerpoint/2010/main" val="1008185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DEKLARACJA KANDYDATA do przyjęcia Sakramentu Bierzmowania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/>
              <a:t>Ja, …....................................................................................................................................................................................... oświadczam, że pragnę przystąpić do Sakramentu Bierzmowania w Parafii pw. ………….. </a:t>
            </a:r>
          </a:p>
          <a:p>
            <a:r>
              <a:rPr lang="pl-PL" dirty="0" smtClean="0"/>
              <a:t>Pragnę dobrze przygotować się do przyjęcia tego Sakramentu i zobowiązuję się do wypełnienia następujących warunków: w każdą niedzielę i święto nakazane uczestniczyć we Mszy Świętej, regularnie przystępować do Sakramentu Pokuty, sumiennie i aktywnie uczestniczyć w katechezie szkolnej i zaliczyć obowiązujący materiał z Katechizmu, systematycznie brać udział we Mszach Świętych i spotkaniach formacyjnych wyznaczonych przez księdza prowadzącego przygotowanie do Bierzmowania, uczestniczyć w nabożeństwach różańcowych (październik), roratach (Adwent), rekolekcjach, Drodze Krzyżowej (Wielki Post), nabożeństwach majowych (maj), odpowiedzialnie zachowywać się w kościele i na spotkaniach. Wszędzie będę starał(a) się być świadkiem wiary w Boga. Jestem świadomy(a), że konsekwencją zlekceważenia powyższych warunków może być wykluczenie mnie z listy kandydatów do Sakramentu Bierzmowania. </a:t>
            </a:r>
          </a:p>
          <a:p>
            <a:r>
              <a:rPr lang="pl-PL" dirty="0" smtClean="0"/>
              <a:t>…............................. …...................................................... Data Podpis kandydata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9044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DEKLARACJA RODZICÓW/OPIEKUNÓW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Zgłaszamy naszego syna/córkę do przyjęcia Sakramentu Bierzmowania. Zapoznaliśmy się z wymaganiami, jakie Kościół i Parafia stawia kandydatom do Bierzmowania. Czujemy się odpowiedzialni za wychowanie religijne i zobowiązujemy się wspierać nasze dziecko modlitwą i dobrym przykładem życia oraz współpracować z księdzem prowadzącym w parafii przygotowanie do Bierzmowania. </a:t>
            </a:r>
          </a:p>
          <a:p>
            <a:r>
              <a:rPr lang="pl-PL" dirty="0" smtClean="0"/>
              <a:t>…............................. .......…................................................... Data Podpis rodziców/opiekunów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096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Wskazania KEP (Dokument)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Spotkania podczas katechezy parafialnej powinny z zasady mieć inny charakter niż zajęcia prowadzone w szkole. Nie mogą koncentrować się wyłącznie na przekazie wiedzy. W katechezie parafialnej dominujące powinny być formy i metody biblijne oraz liturgiczne, takie jak: </a:t>
            </a:r>
            <a:r>
              <a:rPr lang="pl-PL" dirty="0" err="1"/>
              <a:t>lectio</a:t>
            </a:r>
            <a:r>
              <a:rPr lang="pl-PL" dirty="0"/>
              <a:t> </a:t>
            </a:r>
            <a:r>
              <a:rPr lang="pl-PL" dirty="0" err="1"/>
              <a:t>divina</a:t>
            </a:r>
            <a:r>
              <a:rPr lang="pl-PL" dirty="0"/>
              <a:t>, krąg biblijny, opowiadanie biblijne, medytacja, </a:t>
            </a:r>
            <a:r>
              <a:rPr lang="pl-PL" dirty="0" err="1"/>
              <a:t>bibliodrama</a:t>
            </a:r>
            <a:r>
              <a:rPr lang="pl-PL" dirty="0"/>
              <a:t>, celebracje liturgiczne, kontemplacje modlitewne, adoracje eucharystyczne itp. Podczas spotkań w małych grupach należy wykorzystać metody aktywizujące, które pobudzają aktywność i zaangażowanie uczestników (dyskusyjne, </a:t>
            </a:r>
            <a:r>
              <a:rPr lang="pl-PL" dirty="0" err="1"/>
              <a:t>dramowe</a:t>
            </a:r>
            <a:r>
              <a:rPr lang="pl-PL" dirty="0"/>
              <a:t>, plastyczne itp.), a jednocześnie umożliwiają prowadzenie do identyfikacji z przyjmowanymi rozwiązaniami i postawami.</a:t>
            </a:r>
          </a:p>
          <a:p>
            <a:r>
              <a:rPr lang="pl-PL" dirty="0"/>
              <a:t>29. Spośród 30 spotkań formacyjnych przewidzianych jako minimalny wymiar przygotowania bezpośredniego do bierzmowania 5 z nich powinny stanowić celebracje liturgiczne, będące odpowiedzią na usłyszane orędzie. W celu jego głębszego odczytania podczas celebracji młodzież powinna przyjąć odpowiedni znak, np. Ewangelię, krzyż, obraz, katechizm dla młodych, modlitewnik itp., jako pogłębienie przeżyciowego wymiaru celebracji.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162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Bezpośrednio przed przyjęciem bierzmowania zachęca się do zorganizowania dni skupienia połączonych z sakramentem pokuty i pojednania. Jeśli pozwalają na to lokalne uwarunkowania, warto zorganizować dla kandydatów rekolekcje wyjazdowe.</a:t>
            </a:r>
          </a:p>
          <a:p>
            <a:r>
              <a:rPr lang="pl-PL" dirty="0"/>
              <a:t>35. Po przyjęciu bierzmowania warto zorganizować pielgrzymkę do diecezjalnego lub innego sanktuarium jako wyraz wdzięczności za otrzymany sakrament.</a:t>
            </a:r>
          </a:p>
          <a:p>
            <a:r>
              <a:rPr lang="pl-PL" dirty="0"/>
              <a:t>36. Pożytecznym zwyczajem jest przekazywanie młodzieży pamiątki związanej z przyjęciem sakramentu bierzmowania.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8789209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615</Words>
  <Application>Microsoft Office PowerPoint</Application>
  <PresentationFormat>Panoramiczny</PresentationFormat>
  <Paragraphs>29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Smuga</vt:lpstr>
      <vt:lpstr>Sakrament bierzmowania Problemy węzłowe</vt:lpstr>
      <vt:lpstr>Prezentacja programu PowerPoint</vt:lpstr>
      <vt:lpstr>Prezentacja programu PowerPoint</vt:lpstr>
      <vt:lpstr>Niektóre kwestie szczegółowe( tematyczne)</vt:lpstr>
      <vt:lpstr>DEKLARACJA KANDYDATA do przyjęcia Sakramentu Bierzmowania</vt:lpstr>
      <vt:lpstr>DEKLARACJA RODZICÓW/OPIEKUNÓW</vt:lpstr>
      <vt:lpstr>Wskazania KEP (Dokument)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Sakrament bierzmowania Problemy węzłowe</dc:title>
  <dc:creator>ja</dc:creator>
  <cp:lastModifiedBy>ja</cp:lastModifiedBy>
  <cp:revision>6</cp:revision>
  <dcterms:created xsi:type="dcterms:W3CDTF">2018-02-08T11:07:03Z</dcterms:created>
  <dcterms:modified xsi:type="dcterms:W3CDTF">2018-02-09T09:26:15Z</dcterms:modified>
</cp:coreProperties>
</file>